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8" r:id="rId3"/>
    <p:sldId id="261" r:id="rId4"/>
    <p:sldId id="259" r:id="rId5"/>
    <p:sldId id="260" r:id="rId6"/>
    <p:sldId id="263" r:id="rId7"/>
    <p:sldId id="262" r:id="rId8"/>
    <p:sldId id="264" r:id="rId9"/>
    <p:sldId id="265" r:id="rId10"/>
    <p:sldId id="266" r:id="rId11"/>
    <p:sldId id="268" r:id="rId12"/>
    <p:sldId id="267"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Lst>
  <p:sldSz cx="12192000" cy="6858000"/>
  <p:notesSz cx="6858000" cy="9144000"/>
  <p:defaultTextStyle>
    <a:defPPr>
      <a:defRPr lang="es-C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7" d="100"/>
          <a:sy n="67" d="100"/>
        </p:scale>
        <p:origin x="644"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F7D4E1C-B701-480F-AC8E-41E00363AEAD}"/>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CL"/>
          </a:p>
        </p:txBody>
      </p:sp>
      <p:sp>
        <p:nvSpPr>
          <p:cNvPr id="3" name="Subtítulo 2">
            <a:extLst>
              <a:ext uri="{FF2B5EF4-FFF2-40B4-BE49-F238E27FC236}">
                <a16:creationId xmlns:a16="http://schemas.microsoft.com/office/drawing/2014/main" id="{3F0B6283-3E90-4701-9B52-AB51DBAD586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CL"/>
          </a:p>
        </p:txBody>
      </p:sp>
      <p:sp>
        <p:nvSpPr>
          <p:cNvPr id="4" name="Marcador de fecha 3">
            <a:extLst>
              <a:ext uri="{FF2B5EF4-FFF2-40B4-BE49-F238E27FC236}">
                <a16:creationId xmlns:a16="http://schemas.microsoft.com/office/drawing/2014/main" id="{EDCBC7DC-C703-4675-BD83-867C39A24781}"/>
              </a:ext>
            </a:extLst>
          </p:cNvPr>
          <p:cNvSpPr>
            <a:spLocks noGrp="1"/>
          </p:cNvSpPr>
          <p:nvPr>
            <p:ph type="dt" sz="half" idx="10"/>
          </p:nvPr>
        </p:nvSpPr>
        <p:spPr/>
        <p:txBody>
          <a:bodyPr/>
          <a:lstStyle/>
          <a:p>
            <a:fld id="{91E98110-5BB2-4EF8-B32A-60416057F87B}" type="datetimeFigureOut">
              <a:rPr lang="es-CL" smtClean="0"/>
              <a:t>16-04-2021</a:t>
            </a:fld>
            <a:endParaRPr lang="es-CL"/>
          </a:p>
        </p:txBody>
      </p:sp>
      <p:sp>
        <p:nvSpPr>
          <p:cNvPr id="5" name="Marcador de pie de página 4">
            <a:extLst>
              <a:ext uri="{FF2B5EF4-FFF2-40B4-BE49-F238E27FC236}">
                <a16:creationId xmlns:a16="http://schemas.microsoft.com/office/drawing/2014/main" id="{641728FB-3C40-4876-9521-5D2948367FE6}"/>
              </a:ext>
            </a:extLst>
          </p:cNvPr>
          <p:cNvSpPr>
            <a:spLocks noGrp="1"/>
          </p:cNvSpPr>
          <p:nvPr>
            <p:ph type="ftr" sz="quarter" idx="11"/>
          </p:nvPr>
        </p:nvSpPr>
        <p:spPr/>
        <p:txBody>
          <a:bodyPr/>
          <a:lstStyle/>
          <a:p>
            <a:endParaRPr lang="es-CL"/>
          </a:p>
        </p:txBody>
      </p:sp>
      <p:sp>
        <p:nvSpPr>
          <p:cNvPr id="6" name="Marcador de número de diapositiva 5">
            <a:extLst>
              <a:ext uri="{FF2B5EF4-FFF2-40B4-BE49-F238E27FC236}">
                <a16:creationId xmlns:a16="http://schemas.microsoft.com/office/drawing/2014/main" id="{6854F7F5-DF18-4A6D-AFCE-EBFD403E973F}"/>
              </a:ext>
            </a:extLst>
          </p:cNvPr>
          <p:cNvSpPr>
            <a:spLocks noGrp="1"/>
          </p:cNvSpPr>
          <p:nvPr>
            <p:ph type="sldNum" sz="quarter" idx="12"/>
          </p:nvPr>
        </p:nvSpPr>
        <p:spPr/>
        <p:txBody>
          <a:bodyPr/>
          <a:lstStyle/>
          <a:p>
            <a:fld id="{F374827C-C7FB-4A18-97EF-4DDE053882D4}" type="slidenum">
              <a:rPr lang="es-CL" smtClean="0"/>
              <a:t>‹Nº›</a:t>
            </a:fld>
            <a:endParaRPr lang="es-CL"/>
          </a:p>
        </p:txBody>
      </p:sp>
    </p:spTree>
    <p:extLst>
      <p:ext uri="{BB962C8B-B14F-4D97-AF65-F5344CB8AC3E}">
        <p14:creationId xmlns:p14="http://schemas.microsoft.com/office/powerpoint/2010/main" val="13947231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059432C-2913-45B3-ADEE-D60857471A99}"/>
              </a:ext>
            </a:extLst>
          </p:cNvPr>
          <p:cNvSpPr>
            <a:spLocks noGrp="1"/>
          </p:cNvSpPr>
          <p:nvPr>
            <p:ph type="title"/>
          </p:nvPr>
        </p:nvSpPr>
        <p:spPr/>
        <p:txBody>
          <a:bodyPr/>
          <a:lstStyle/>
          <a:p>
            <a:r>
              <a:rPr lang="es-ES"/>
              <a:t>Haga clic para modificar el estilo de título del patrón</a:t>
            </a:r>
            <a:endParaRPr lang="es-CL"/>
          </a:p>
        </p:txBody>
      </p:sp>
      <p:sp>
        <p:nvSpPr>
          <p:cNvPr id="3" name="Marcador de texto vertical 2">
            <a:extLst>
              <a:ext uri="{FF2B5EF4-FFF2-40B4-BE49-F238E27FC236}">
                <a16:creationId xmlns:a16="http://schemas.microsoft.com/office/drawing/2014/main" id="{F327B2EE-C498-424D-8D1A-C9590A900209}"/>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4" name="Marcador de fecha 3">
            <a:extLst>
              <a:ext uri="{FF2B5EF4-FFF2-40B4-BE49-F238E27FC236}">
                <a16:creationId xmlns:a16="http://schemas.microsoft.com/office/drawing/2014/main" id="{C83B188D-17FF-4F1F-8469-DD7EEC47908B}"/>
              </a:ext>
            </a:extLst>
          </p:cNvPr>
          <p:cNvSpPr>
            <a:spLocks noGrp="1"/>
          </p:cNvSpPr>
          <p:nvPr>
            <p:ph type="dt" sz="half" idx="10"/>
          </p:nvPr>
        </p:nvSpPr>
        <p:spPr/>
        <p:txBody>
          <a:bodyPr/>
          <a:lstStyle/>
          <a:p>
            <a:fld id="{91E98110-5BB2-4EF8-B32A-60416057F87B}" type="datetimeFigureOut">
              <a:rPr lang="es-CL" smtClean="0"/>
              <a:t>16-04-2021</a:t>
            </a:fld>
            <a:endParaRPr lang="es-CL"/>
          </a:p>
        </p:txBody>
      </p:sp>
      <p:sp>
        <p:nvSpPr>
          <p:cNvPr id="5" name="Marcador de pie de página 4">
            <a:extLst>
              <a:ext uri="{FF2B5EF4-FFF2-40B4-BE49-F238E27FC236}">
                <a16:creationId xmlns:a16="http://schemas.microsoft.com/office/drawing/2014/main" id="{3C39078F-0D54-45A9-A713-6BD499235C49}"/>
              </a:ext>
            </a:extLst>
          </p:cNvPr>
          <p:cNvSpPr>
            <a:spLocks noGrp="1"/>
          </p:cNvSpPr>
          <p:nvPr>
            <p:ph type="ftr" sz="quarter" idx="11"/>
          </p:nvPr>
        </p:nvSpPr>
        <p:spPr/>
        <p:txBody>
          <a:bodyPr/>
          <a:lstStyle/>
          <a:p>
            <a:endParaRPr lang="es-CL"/>
          </a:p>
        </p:txBody>
      </p:sp>
      <p:sp>
        <p:nvSpPr>
          <p:cNvPr id="6" name="Marcador de número de diapositiva 5">
            <a:extLst>
              <a:ext uri="{FF2B5EF4-FFF2-40B4-BE49-F238E27FC236}">
                <a16:creationId xmlns:a16="http://schemas.microsoft.com/office/drawing/2014/main" id="{01BB4B2D-9331-43FB-90B7-318AC0BA2B2C}"/>
              </a:ext>
            </a:extLst>
          </p:cNvPr>
          <p:cNvSpPr>
            <a:spLocks noGrp="1"/>
          </p:cNvSpPr>
          <p:nvPr>
            <p:ph type="sldNum" sz="quarter" idx="12"/>
          </p:nvPr>
        </p:nvSpPr>
        <p:spPr/>
        <p:txBody>
          <a:bodyPr/>
          <a:lstStyle/>
          <a:p>
            <a:fld id="{F374827C-C7FB-4A18-97EF-4DDE053882D4}" type="slidenum">
              <a:rPr lang="es-CL" smtClean="0"/>
              <a:t>‹Nº›</a:t>
            </a:fld>
            <a:endParaRPr lang="es-CL"/>
          </a:p>
        </p:txBody>
      </p:sp>
    </p:spTree>
    <p:extLst>
      <p:ext uri="{BB962C8B-B14F-4D97-AF65-F5344CB8AC3E}">
        <p14:creationId xmlns:p14="http://schemas.microsoft.com/office/powerpoint/2010/main" val="29365384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07CCC013-B6B9-44EB-8C21-CE6432C8E598}"/>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CL"/>
          </a:p>
        </p:txBody>
      </p:sp>
      <p:sp>
        <p:nvSpPr>
          <p:cNvPr id="3" name="Marcador de texto vertical 2">
            <a:extLst>
              <a:ext uri="{FF2B5EF4-FFF2-40B4-BE49-F238E27FC236}">
                <a16:creationId xmlns:a16="http://schemas.microsoft.com/office/drawing/2014/main" id="{3B14CD05-4B42-4298-AB3D-2D4745554D31}"/>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4" name="Marcador de fecha 3">
            <a:extLst>
              <a:ext uri="{FF2B5EF4-FFF2-40B4-BE49-F238E27FC236}">
                <a16:creationId xmlns:a16="http://schemas.microsoft.com/office/drawing/2014/main" id="{60291B72-87E4-435E-B16C-9DA2AA3410D6}"/>
              </a:ext>
            </a:extLst>
          </p:cNvPr>
          <p:cNvSpPr>
            <a:spLocks noGrp="1"/>
          </p:cNvSpPr>
          <p:nvPr>
            <p:ph type="dt" sz="half" idx="10"/>
          </p:nvPr>
        </p:nvSpPr>
        <p:spPr/>
        <p:txBody>
          <a:bodyPr/>
          <a:lstStyle/>
          <a:p>
            <a:fld id="{91E98110-5BB2-4EF8-B32A-60416057F87B}" type="datetimeFigureOut">
              <a:rPr lang="es-CL" smtClean="0"/>
              <a:t>16-04-2021</a:t>
            </a:fld>
            <a:endParaRPr lang="es-CL"/>
          </a:p>
        </p:txBody>
      </p:sp>
      <p:sp>
        <p:nvSpPr>
          <p:cNvPr id="5" name="Marcador de pie de página 4">
            <a:extLst>
              <a:ext uri="{FF2B5EF4-FFF2-40B4-BE49-F238E27FC236}">
                <a16:creationId xmlns:a16="http://schemas.microsoft.com/office/drawing/2014/main" id="{2F387557-3AE0-48EA-8794-4C9ECE4B5F98}"/>
              </a:ext>
            </a:extLst>
          </p:cNvPr>
          <p:cNvSpPr>
            <a:spLocks noGrp="1"/>
          </p:cNvSpPr>
          <p:nvPr>
            <p:ph type="ftr" sz="quarter" idx="11"/>
          </p:nvPr>
        </p:nvSpPr>
        <p:spPr/>
        <p:txBody>
          <a:bodyPr/>
          <a:lstStyle/>
          <a:p>
            <a:endParaRPr lang="es-CL"/>
          </a:p>
        </p:txBody>
      </p:sp>
      <p:sp>
        <p:nvSpPr>
          <p:cNvPr id="6" name="Marcador de número de diapositiva 5">
            <a:extLst>
              <a:ext uri="{FF2B5EF4-FFF2-40B4-BE49-F238E27FC236}">
                <a16:creationId xmlns:a16="http://schemas.microsoft.com/office/drawing/2014/main" id="{DB10D4E8-44D0-4987-8BEE-A2D24CD39D01}"/>
              </a:ext>
            </a:extLst>
          </p:cNvPr>
          <p:cNvSpPr>
            <a:spLocks noGrp="1"/>
          </p:cNvSpPr>
          <p:nvPr>
            <p:ph type="sldNum" sz="quarter" idx="12"/>
          </p:nvPr>
        </p:nvSpPr>
        <p:spPr/>
        <p:txBody>
          <a:bodyPr/>
          <a:lstStyle/>
          <a:p>
            <a:fld id="{F374827C-C7FB-4A18-97EF-4DDE053882D4}" type="slidenum">
              <a:rPr lang="es-CL" smtClean="0"/>
              <a:t>‹Nº›</a:t>
            </a:fld>
            <a:endParaRPr lang="es-CL"/>
          </a:p>
        </p:txBody>
      </p:sp>
    </p:spTree>
    <p:extLst>
      <p:ext uri="{BB962C8B-B14F-4D97-AF65-F5344CB8AC3E}">
        <p14:creationId xmlns:p14="http://schemas.microsoft.com/office/powerpoint/2010/main" val="5411635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B20C82B-32E5-4CA3-89CC-E35BFA7D218C}"/>
              </a:ext>
            </a:extLst>
          </p:cNvPr>
          <p:cNvSpPr>
            <a:spLocks noGrp="1"/>
          </p:cNvSpPr>
          <p:nvPr>
            <p:ph type="title"/>
          </p:nvPr>
        </p:nvSpPr>
        <p:spPr/>
        <p:txBody>
          <a:bodyPr/>
          <a:lstStyle/>
          <a:p>
            <a:r>
              <a:rPr lang="es-ES"/>
              <a:t>Haga clic para modificar el estilo de título del patrón</a:t>
            </a:r>
            <a:endParaRPr lang="es-CL"/>
          </a:p>
        </p:txBody>
      </p:sp>
      <p:sp>
        <p:nvSpPr>
          <p:cNvPr id="3" name="Marcador de contenido 2">
            <a:extLst>
              <a:ext uri="{FF2B5EF4-FFF2-40B4-BE49-F238E27FC236}">
                <a16:creationId xmlns:a16="http://schemas.microsoft.com/office/drawing/2014/main" id="{32913A38-3FC6-4AE8-81E3-4D9478D5B6B8}"/>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4" name="Marcador de fecha 3">
            <a:extLst>
              <a:ext uri="{FF2B5EF4-FFF2-40B4-BE49-F238E27FC236}">
                <a16:creationId xmlns:a16="http://schemas.microsoft.com/office/drawing/2014/main" id="{597F5EED-71E0-4D29-B088-232779367BB2}"/>
              </a:ext>
            </a:extLst>
          </p:cNvPr>
          <p:cNvSpPr>
            <a:spLocks noGrp="1"/>
          </p:cNvSpPr>
          <p:nvPr>
            <p:ph type="dt" sz="half" idx="10"/>
          </p:nvPr>
        </p:nvSpPr>
        <p:spPr/>
        <p:txBody>
          <a:bodyPr/>
          <a:lstStyle/>
          <a:p>
            <a:fld id="{91E98110-5BB2-4EF8-B32A-60416057F87B}" type="datetimeFigureOut">
              <a:rPr lang="es-CL" smtClean="0"/>
              <a:t>16-04-2021</a:t>
            </a:fld>
            <a:endParaRPr lang="es-CL"/>
          </a:p>
        </p:txBody>
      </p:sp>
      <p:sp>
        <p:nvSpPr>
          <p:cNvPr id="5" name="Marcador de pie de página 4">
            <a:extLst>
              <a:ext uri="{FF2B5EF4-FFF2-40B4-BE49-F238E27FC236}">
                <a16:creationId xmlns:a16="http://schemas.microsoft.com/office/drawing/2014/main" id="{E77610B5-AA82-41F1-90D3-5FB1BFEC505C}"/>
              </a:ext>
            </a:extLst>
          </p:cNvPr>
          <p:cNvSpPr>
            <a:spLocks noGrp="1"/>
          </p:cNvSpPr>
          <p:nvPr>
            <p:ph type="ftr" sz="quarter" idx="11"/>
          </p:nvPr>
        </p:nvSpPr>
        <p:spPr/>
        <p:txBody>
          <a:bodyPr/>
          <a:lstStyle/>
          <a:p>
            <a:endParaRPr lang="es-CL"/>
          </a:p>
        </p:txBody>
      </p:sp>
      <p:sp>
        <p:nvSpPr>
          <p:cNvPr id="6" name="Marcador de número de diapositiva 5">
            <a:extLst>
              <a:ext uri="{FF2B5EF4-FFF2-40B4-BE49-F238E27FC236}">
                <a16:creationId xmlns:a16="http://schemas.microsoft.com/office/drawing/2014/main" id="{3BE4E8D4-99FB-4238-9460-218F9048E345}"/>
              </a:ext>
            </a:extLst>
          </p:cNvPr>
          <p:cNvSpPr>
            <a:spLocks noGrp="1"/>
          </p:cNvSpPr>
          <p:nvPr>
            <p:ph type="sldNum" sz="quarter" idx="12"/>
          </p:nvPr>
        </p:nvSpPr>
        <p:spPr/>
        <p:txBody>
          <a:bodyPr/>
          <a:lstStyle/>
          <a:p>
            <a:fld id="{F374827C-C7FB-4A18-97EF-4DDE053882D4}" type="slidenum">
              <a:rPr lang="es-CL" smtClean="0"/>
              <a:t>‹Nº›</a:t>
            </a:fld>
            <a:endParaRPr lang="es-CL"/>
          </a:p>
        </p:txBody>
      </p:sp>
    </p:spTree>
    <p:extLst>
      <p:ext uri="{BB962C8B-B14F-4D97-AF65-F5344CB8AC3E}">
        <p14:creationId xmlns:p14="http://schemas.microsoft.com/office/powerpoint/2010/main" val="18186585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60F4198-EF2E-4297-BD0E-47AE5595E236}"/>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CL"/>
          </a:p>
        </p:txBody>
      </p:sp>
      <p:sp>
        <p:nvSpPr>
          <p:cNvPr id="3" name="Marcador de texto 2">
            <a:extLst>
              <a:ext uri="{FF2B5EF4-FFF2-40B4-BE49-F238E27FC236}">
                <a16:creationId xmlns:a16="http://schemas.microsoft.com/office/drawing/2014/main" id="{1927C013-3D2A-42FF-A5C6-5E45A63A2A9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4798B211-203A-479A-B4BF-23041A8C9537}"/>
              </a:ext>
            </a:extLst>
          </p:cNvPr>
          <p:cNvSpPr>
            <a:spLocks noGrp="1"/>
          </p:cNvSpPr>
          <p:nvPr>
            <p:ph type="dt" sz="half" idx="10"/>
          </p:nvPr>
        </p:nvSpPr>
        <p:spPr/>
        <p:txBody>
          <a:bodyPr/>
          <a:lstStyle/>
          <a:p>
            <a:fld id="{91E98110-5BB2-4EF8-B32A-60416057F87B}" type="datetimeFigureOut">
              <a:rPr lang="es-CL" smtClean="0"/>
              <a:t>16-04-2021</a:t>
            </a:fld>
            <a:endParaRPr lang="es-CL"/>
          </a:p>
        </p:txBody>
      </p:sp>
      <p:sp>
        <p:nvSpPr>
          <p:cNvPr id="5" name="Marcador de pie de página 4">
            <a:extLst>
              <a:ext uri="{FF2B5EF4-FFF2-40B4-BE49-F238E27FC236}">
                <a16:creationId xmlns:a16="http://schemas.microsoft.com/office/drawing/2014/main" id="{920EBB82-8601-4FB2-9ECB-1BA242FB25AC}"/>
              </a:ext>
            </a:extLst>
          </p:cNvPr>
          <p:cNvSpPr>
            <a:spLocks noGrp="1"/>
          </p:cNvSpPr>
          <p:nvPr>
            <p:ph type="ftr" sz="quarter" idx="11"/>
          </p:nvPr>
        </p:nvSpPr>
        <p:spPr/>
        <p:txBody>
          <a:bodyPr/>
          <a:lstStyle/>
          <a:p>
            <a:endParaRPr lang="es-CL"/>
          </a:p>
        </p:txBody>
      </p:sp>
      <p:sp>
        <p:nvSpPr>
          <p:cNvPr id="6" name="Marcador de número de diapositiva 5">
            <a:extLst>
              <a:ext uri="{FF2B5EF4-FFF2-40B4-BE49-F238E27FC236}">
                <a16:creationId xmlns:a16="http://schemas.microsoft.com/office/drawing/2014/main" id="{56CA92BC-82DA-4792-BB0E-22B2875C28FE}"/>
              </a:ext>
            </a:extLst>
          </p:cNvPr>
          <p:cNvSpPr>
            <a:spLocks noGrp="1"/>
          </p:cNvSpPr>
          <p:nvPr>
            <p:ph type="sldNum" sz="quarter" idx="12"/>
          </p:nvPr>
        </p:nvSpPr>
        <p:spPr/>
        <p:txBody>
          <a:bodyPr/>
          <a:lstStyle/>
          <a:p>
            <a:fld id="{F374827C-C7FB-4A18-97EF-4DDE053882D4}" type="slidenum">
              <a:rPr lang="es-CL" smtClean="0"/>
              <a:t>‹Nº›</a:t>
            </a:fld>
            <a:endParaRPr lang="es-CL"/>
          </a:p>
        </p:txBody>
      </p:sp>
    </p:spTree>
    <p:extLst>
      <p:ext uri="{BB962C8B-B14F-4D97-AF65-F5344CB8AC3E}">
        <p14:creationId xmlns:p14="http://schemas.microsoft.com/office/powerpoint/2010/main" val="42307386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A5931AA-F431-47EF-9EAC-398B4A89F0AC}"/>
              </a:ext>
            </a:extLst>
          </p:cNvPr>
          <p:cNvSpPr>
            <a:spLocks noGrp="1"/>
          </p:cNvSpPr>
          <p:nvPr>
            <p:ph type="title"/>
          </p:nvPr>
        </p:nvSpPr>
        <p:spPr/>
        <p:txBody>
          <a:bodyPr/>
          <a:lstStyle/>
          <a:p>
            <a:r>
              <a:rPr lang="es-ES"/>
              <a:t>Haga clic para modificar el estilo de título del patrón</a:t>
            </a:r>
            <a:endParaRPr lang="es-CL"/>
          </a:p>
        </p:txBody>
      </p:sp>
      <p:sp>
        <p:nvSpPr>
          <p:cNvPr id="3" name="Marcador de contenido 2">
            <a:extLst>
              <a:ext uri="{FF2B5EF4-FFF2-40B4-BE49-F238E27FC236}">
                <a16:creationId xmlns:a16="http://schemas.microsoft.com/office/drawing/2014/main" id="{4D232154-F8AF-4631-ABB5-570FFF838D75}"/>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4" name="Marcador de contenido 3">
            <a:extLst>
              <a:ext uri="{FF2B5EF4-FFF2-40B4-BE49-F238E27FC236}">
                <a16:creationId xmlns:a16="http://schemas.microsoft.com/office/drawing/2014/main" id="{01C1A32D-BAD2-4618-9B64-3CF12777CDC3}"/>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5" name="Marcador de fecha 4">
            <a:extLst>
              <a:ext uri="{FF2B5EF4-FFF2-40B4-BE49-F238E27FC236}">
                <a16:creationId xmlns:a16="http://schemas.microsoft.com/office/drawing/2014/main" id="{08B8D7BD-B627-4F71-95F2-660DBD590629}"/>
              </a:ext>
            </a:extLst>
          </p:cNvPr>
          <p:cNvSpPr>
            <a:spLocks noGrp="1"/>
          </p:cNvSpPr>
          <p:nvPr>
            <p:ph type="dt" sz="half" idx="10"/>
          </p:nvPr>
        </p:nvSpPr>
        <p:spPr/>
        <p:txBody>
          <a:bodyPr/>
          <a:lstStyle/>
          <a:p>
            <a:fld id="{91E98110-5BB2-4EF8-B32A-60416057F87B}" type="datetimeFigureOut">
              <a:rPr lang="es-CL" smtClean="0"/>
              <a:t>16-04-2021</a:t>
            </a:fld>
            <a:endParaRPr lang="es-CL"/>
          </a:p>
        </p:txBody>
      </p:sp>
      <p:sp>
        <p:nvSpPr>
          <p:cNvPr id="6" name="Marcador de pie de página 5">
            <a:extLst>
              <a:ext uri="{FF2B5EF4-FFF2-40B4-BE49-F238E27FC236}">
                <a16:creationId xmlns:a16="http://schemas.microsoft.com/office/drawing/2014/main" id="{DA1B6348-B36A-4177-9367-15913AA97ABD}"/>
              </a:ext>
            </a:extLst>
          </p:cNvPr>
          <p:cNvSpPr>
            <a:spLocks noGrp="1"/>
          </p:cNvSpPr>
          <p:nvPr>
            <p:ph type="ftr" sz="quarter" idx="11"/>
          </p:nvPr>
        </p:nvSpPr>
        <p:spPr/>
        <p:txBody>
          <a:bodyPr/>
          <a:lstStyle/>
          <a:p>
            <a:endParaRPr lang="es-CL"/>
          </a:p>
        </p:txBody>
      </p:sp>
      <p:sp>
        <p:nvSpPr>
          <p:cNvPr id="7" name="Marcador de número de diapositiva 6">
            <a:extLst>
              <a:ext uri="{FF2B5EF4-FFF2-40B4-BE49-F238E27FC236}">
                <a16:creationId xmlns:a16="http://schemas.microsoft.com/office/drawing/2014/main" id="{6FBE5663-8261-4FDC-9979-D491364C16CC}"/>
              </a:ext>
            </a:extLst>
          </p:cNvPr>
          <p:cNvSpPr>
            <a:spLocks noGrp="1"/>
          </p:cNvSpPr>
          <p:nvPr>
            <p:ph type="sldNum" sz="quarter" idx="12"/>
          </p:nvPr>
        </p:nvSpPr>
        <p:spPr/>
        <p:txBody>
          <a:bodyPr/>
          <a:lstStyle/>
          <a:p>
            <a:fld id="{F374827C-C7FB-4A18-97EF-4DDE053882D4}" type="slidenum">
              <a:rPr lang="es-CL" smtClean="0"/>
              <a:t>‹Nº›</a:t>
            </a:fld>
            <a:endParaRPr lang="es-CL"/>
          </a:p>
        </p:txBody>
      </p:sp>
    </p:spTree>
    <p:extLst>
      <p:ext uri="{BB962C8B-B14F-4D97-AF65-F5344CB8AC3E}">
        <p14:creationId xmlns:p14="http://schemas.microsoft.com/office/powerpoint/2010/main" val="22478957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37582F3-FCC4-44A6-9378-42E57454738A}"/>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CL"/>
          </a:p>
        </p:txBody>
      </p:sp>
      <p:sp>
        <p:nvSpPr>
          <p:cNvPr id="3" name="Marcador de texto 2">
            <a:extLst>
              <a:ext uri="{FF2B5EF4-FFF2-40B4-BE49-F238E27FC236}">
                <a16:creationId xmlns:a16="http://schemas.microsoft.com/office/drawing/2014/main" id="{AE15E2F7-EBF5-4CC2-896D-EEDFB3E06D8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BD1BA9A0-A794-4D65-8DFA-CB5C590DBB11}"/>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5" name="Marcador de texto 4">
            <a:extLst>
              <a:ext uri="{FF2B5EF4-FFF2-40B4-BE49-F238E27FC236}">
                <a16:creationId xmlns:a16="http://schemas.microsoft.com/office/drawing/2014/main" id="{67EB9BFC-4388-42FA-A432-2C13E97FC74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D82EA7DB-6CF3-4C0F-8808-DE6FF3589A43}"/>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7" name="Marcador de fecha 6">
            <a:extLst>
              <a:ext uri="{FF2B5EF4-FFF2-40B4-BE49-F238E27FC236}">
                <a16:creationId xmlns:a16="http://schemas.microsoft.com/office/drawing/2014/main" id="{FD4614E7-A095-464F-93ED-9B17842D6577}"/>
              </a:ext>
            </a:extLst>
          </p:cNvPr>
          <p:cNvSpPr>
            <a:spLocks noGrp="1"/>
          </p:cNvSpPr>
          <p:nvPr>
            <p:ph type="dt" sz="half" idx="10"/>
          </p:nvPr>
        </p:nvSpPr>
        <p:spPr/>
        <p:txBody>
          <a:bodyPr/>
          <a:lstStyle/>
          <a:p>
            <a:fld id="{91E98110-5BB2-4EF8-B32A-60416057F87B}" type="datetimeFigureOut">
              <a:rPr lang="es-CL" smtClean="0"/>
              <a:t>16-04-2021</a:t>
            </a:fld>
            <a:endParaRPr lang="es-CL"/>
          </a:p>
        </p:txBody>
      </p:sp>
      <p:sp>
        <p:nvSpPr>
          <p:cNvPr id="8" name="Marcador de pie de página 7">
            <a:extLst>
              <a:ext uri="{FF2B5EF4-FFF2-40B4-BE49-F238E27FC236}">
                <a16:creationId xmlns:a16="http://schemas.microsoft.com/office/drawing/2014/main" id="{54B47425-E3A6-49BA-8E19-68BC6812499D}"/>
              </a:ext>
            </a:extLst>
          </p:cNvPr>
          <p:cNvSpPr>
            <a:spLocks noGrp="1"/>
          </p:cNvSpPr>
          <p:nvPr>
            <p:ph type="ftr" sz="quarter" idx="11"/>
          </p:nvPr>
        </p:nvSpPr>
        <p:spPr/>
        <p:txBody>
          <a:bodyPr/>
          <a:lstStyle/>
          <a:p>
            <a:endParaRPr lang="es-CL"/>
          </a:p>
        </p:txBody>
      </p:sp>
      <p:sp>
        <p:nvSpPr>
          <p:cNvPr id="9" name="Marcador de número de diapositiva 8">
            <a:extLst>
              <a:ext uri="{FF2B5EF4-FFF2-40B4-BE49-F238E27FC236}">
                <a16:creationId xmlns:a16="http://schemas.microsoft.com/office/drawing/2014/main" id="{D915634E-AFDD-40ED-AD13-50514FF2F49D}"/>
              </a:ext>
            </a:extLst>
          </p:cNvPr>
          <p:cNvSpPr>
            <a:spLocks noGrp="1"/>
          </p:cNvSpPr>
          <p:nvPr>
            <p:ph type="sldNum" sz="quarter" idx="12"/>
          </p:nvPr>
        </p:nvSpPr>
        <p:spPr/>
        <p:txBody>
          <a:bodyPr/>
          <a:lstStyle/>
          <a:p>
            <a:fld id="{F374827C-C7FB-4A18-97EF-4DDE053882D4}" type="slidenum">
              <a:rPr lang="es-CL" smtClean="0"/>
              <a:t>‹Nº›</a:t>
            </a:fld>
            <a:endParaRPr lang="es-CL"/>
          </a:p>
        </p:txBody>
      </p:sp>
    </p:spTree>
    <p:extLst>
      <p:ext uri="{BB962C8B-B14F-4D97-AF65-F5344CB8AC3E}">
        <p14:creationId xmlns:p14="http://schemas.microsoft.com/office/powerpoint/2010/main" val="8866013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9BDA406-AD94-43E1-A9E1-524888F6E0AD}"/>
              </a:ext>
            </a:extLst>
          </p:cNvPr>
          <p:cNvSpPr>
            <a:spLocks noGrp="1"/>
          </p:cNvSpPr>
          <p:nvPr>
            <p:ph type="title"/>
          </p:nvPr>
        </p:nvSpPr>
        <p:spPr/>
        <p:txBody>
          <a:bodyPr/>
          <a:lstStyle/>
          <a:p>
            <a:r>
              <a:rPr lang="es-ES"/>
              <a:t>Haga clic para modificar el estilo de título del patrón</a:t>
            </a:r>
            <a:endParaRPr lang="es-CL"/>
          </a:p>
        </p:txBody>
      </p:sp>
      <p:sp>
        <p:nvSpPr>
          <p:cNvPr id="3" name="Marcador de fecha 2">
            <a:extLst>
              <a:ext uri="{FF2B5EF4-FFF2-40B4-BE49-F238E27FC236}">
                <a16:creationId xmlns:a16="http://schemas.microsoft.com/office/drawing/2014/main" id="{1BAB804F-C35B-48DC-988F-76B891F91EB9}"/>
              </a:ext>
            </a:extLst>
          </p:cNvPr>
          <p:cNvSpPr>
            <a:spLocks noGrp="1"/>
          </p:cNvSpPr>
          <p:nvPr>
            <p:ph type="dt" sz="half" idx="10"/>
          </p:nvPr>
        </p:nvSpPr>
        <p:spPr/>
        <p:txBody>
          <a:bodyPr/>
          <a:lstStyle/>
          <a:p>
            <a:fld id="{91E98110-5BB2-4EF8-B32A-60416057F87B}" type="datetimeFigureOut">
              <a:rPr lang="es-CL" smtClean="0"/>
              <a:t>16-04-2021</a:t>
            </a:fld>
            <a:endParaRPr lang="es-CL"/>
          </a:p>
        </p:txBody>
      </p:sp>
      <p:sp>
        <p:nvSpPr>
          <p:cNvPr id="4" name="Marcador de pie de página 3">
            <a:extLst>
              <a:ext uri="{FF2B5EF4-FFF2-40B4-BE49-F238E27FC236}">
                <a16:creationId xmlns:a16="http://schemas.microsoft.com/office/drawing/2014/main" id="{508835AB-3703-4A57-8C26-FD26C2A05E75}"/>
              </a:ext>
            </a:extLst>
          </p:cNvPr>
          <p:cNvSpPr>
            <a:spLocks noGrp="1"/>
          </p:cNvSpPr>
          <p:nvPr>
            <p:ph type="ftr" sz="quarter" idx="11"/>
          </p:nvPr>
        </p:nvSpPr>
        <p:spPr/>
        <p:txBody>
          <a:bodyPr/>
          <a:lstStyle/>
          <a:p>
            <a:endParaRPr lang="es-CL"/>
          </a:p>
        </p:txBody>
      </p:sp>
      <p:sp>
        <p:nvSpPr>
          <p:cNvPr id="5" name="Marcador de número de diapositiva 4">
            <a:extLst>
              <a:ext uri="{FF2B5EF4-FFF2-40B4-BE49-F238E27FC236}">
                <a16:creationId xmlns:a16="http://schemas.microsoft.com/office/drawing/2014/main" id="{2E8C10D9-9EEC-460A-B68E-9C8EC034AC26}"/>
              </a:ext>
            </a:extLst>
          </p:cNvPr>
          <p:cNvSpPr>
            <a:spLocks noGrp="1"/>
          </p:cNvSpPr>
          <p:nvPr>
            <p:ph type="sldNum" sz="quarter" idx="12"/>
          </p:nvPr>
        </p:nvSpPr>
        <p:spPr/>
        <p:txBody>
          <a:bodyPr/>
          <a:lstStyle/>
          <a:p>
            <a:fld id="{F374827C-C7FB-4A18-97EF-4DDE053882D4}" type="slidenum">
              <a:rPr lang="es-CL" smtClean="0"/>
              <a:t>‹Nº›</a:t>
            </a:fld>
            <a:endParaRPr lang="es-CL"/>
          </a:p>
        </p:txBody>
      </p:sp>
    </p:spTree>
    <p:extLst>
      <p:ext uri="{BB962C8B-B14F-4D97-AF65-F5344CB8AC3E}">
        <p14:creationId xmlns:p14="http://schemas.microsoft.com/office/powerpoint/2010/main" val="19609823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C27BB7E1-9CEC-4FD2-A384-410FBDBE8CD7}"/>
              </a:ext>
            </a:extLst>
          </p:cNvPr>
          <p:cNvSpPr>
            <a:spLocks noGrp="1"/>
          </p:cNvSpPr>
          <p:nvPr>
            <p:ph type="dt" sz="half" idx="10"/>
          </p:nvPr>
        </p:nvSpPr>
        <p:spPr/>
        <p:txBody>
          <a:bodyPr/>
          <a:lstStyle/>
          <a:p>
            <a:fld id="{91E98110-5BB2-4EF8-B32A-60416057F87B}" type="datetimeFigureOut">
              <a:rPr lang="es-CL" smtClean="0"/>
              <a:t>16-04-2021</a:t>
            </a:fld>
            <a:endParaRPr lang="es-CL"/>
          </a:p>
        </p:txBody>
      </p:sp>
      <p:sp>
        <p:nvSpPr>
          <p:cNvPr id="3" name="Marcador de pie de página 2">
            <a:extLst>
              <a:ext uri="{FF2B5EF4-FFF2-40B4-BE49-F238E27FC236}">
                <a16:creationId xmlns:a16="http://schemas.microsoft.com/office/drawing/2014/main" id="{4E37C734-E471-4BAF-A954-310DB9D9B593}"/>
              </a:ext>
            </a:extLst>
          </p:cNvPr>
          <p:cNvSpPr>
            <a:spLocks noGrp="1"/>
          </p:cNvSpPr>
          <p:nvPr>
            <p:ph type="ftr" sz="quarter" idx="11"/>
          </p:nvPr>
        </p:nvSpPr>
        <p:spPr/>
        <p:txBody>
          <a:bodyPr/>
          <a:lstStyle/>
          <a:p>
            <a:endParaRPr lang="es-CL"/>
          </a:p>
        </p:txBody>
      </p:sp>
      <p:sp>
        <p:nvSpPr>
          <p:cNvPr id="4" name="Marcador de número de diapositiva 3">
            <a:extLst>
              <a:ext uri="{FF2B5EF4-FFF2-40B4-BE49-F238E27FC236}">
                <a16:creationId xmlns:a16="http://schemas.microsoft.com/office/drawing/2014/main" id="{86012D8A-6FA3-417F-8CD5-36E2CD8937D9}"/>
              </a:ext>
            </a:extLst>
          </p:cNvPr>
          <p:cNvSpPr>
            <a:spLocks noGrp="1"/>
          </p:cNvSpPr>
          <p:nvPr>
            <p:ph type="sldNum" sz="quarter" idx="12"/>
          </p:nvPr>
        </p:nvSpPr>
        <p:spPr/>
        <p:txBody>
          <a:bodyPr/>
          <a:lstStyle/>
          <a:p>
            <a:fld id="{F374827C-C7FB-4A18-97EF-4DDE053882D4}" type="slidenum">
              <a:rPr lang="es-CL" smtClean="0"/>
              <a:t>‹Nº›</a:t>
            </a:fld>
            <a:endParaRPr lang="es-CL"/>
          </a:p>
        </p:txBody>
      </p:sp>
    </p:spTree>
    <p:extLst>
      <p:ext uri="{BB962C8B-B14F-4D97-AF65-F5344CB8AC3E}">
        <p14:creationId xmlns:p14="http://schemas.microsoft.com/office/powerpoint/2010/main" val="42465581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BD59FA-2BC9-4B89-BDDA-9E96C8851D93}"/>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L"/>
          </a:p>
        </p:txBody>
      </p:sp>
      <p:sp>
        <p:nvSpPr>
          <p:cNvPr id="3" name="Marcador de contenido 2">
            <a:extLst>
              <a:ext uri="{FF2B5EF4-FFF2-40B4-BE49-F238E27FC236}">
                <a16:creationId xmlns:a16="http://schemas.microsoft.com/office/drawing/2014/main" id="{E878E8E8-591C-493B-B14E-A8AAF82D24E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4" name="Marcador de texto 3">
            <a:extLst>
              <a:ext uri="{FF2B5EF4-FFF2-40B4-BE49-F238E27FC236}">
                <a16:creationId xmlns:a16="http://schemas.microsoft.com/office/drawing/2014/main" id="{E7858520-EB21-4D7D-98FE-C099B667DFF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7917B92D-CA11-46BB-9DD9-74EA5D30F765}"/>
              </a:ext>
            </a:extLst>
          </p:cNvPr>
          <p:cNvSpPr>
            <a:spLocks noGrp="1"/>
          </p:cNvSpPr>
          <p:nvPr>
            <p:ph type="dt" sz="half" idx="10"/>
          </p:nvPr>
        </p:nvSpPr>
        <p:spPr/>
        <p:txBody>
          <a:bodyPr/>
          <a:lstStyle/>
          <a:p>
            <a:fld id="{91E98110-5BB2-4EF8-B32A-60416057F87B}" type="datetimeFigureOut">
              <a:rPr lang="es-CL" smtClean="0"/>
              <a:t>16-04-2021</a:t>
            </a:fld>
            <a:endParaRPr lang="es-CL"/>
          </a:p>
        </p:txBody>
      </p:sp>
      <p:sp>
        <p:nvSpPr>
          <p:cNvPr id="6" name="Marcador de pie de página 5">
            <a:extLst>
              <a:ext uri="{FF2B5EF4-FFF2-40B4-BE49-F238E27FC236}">
                <a16:creationId xmlns:a16="http://schemas.microsoft.com/office/drawing/2014/main" id="{40E354B5-F613-42F6-898A-AB1BBBC011DA}"/>
              </a:ext>
            </a:extLst>
          </p:cNvPr>
          <p:cNvSpPr>
            <a:spLocks noGrp="1"/>
          </p:cNvSpPr>
          <p:nvPr>
            <p:ph type="ftr" sz="quarter" idx="11"/>
          </p:nvPr>
        </p:nvSpPr>
        <p:spPr/>
        <p:txBody>
          <a:bodyPr/>
          <a:lstStyle/>
          <a:p>
            <a:endParaRPr lang="es-CL"/>
          </a:p>
        </p:txBody>
      </p:sp>
      <p:sp>
        <p:nvSpPr>
          <p:cNvPr id="7" name="Marcador de número de diapositiva 6">
            <a:extLst>
              <a:ext uri="{FF2B5EF4-FFF2-40B4-BE49-F238E27FC236}">
                <a16:creationId xmlns:a16="http://schemas.microsoft.com/office/drawing/2014/main" id="{6F166E0F-F3FE-4486-8AD6-12BF641F1E71}"/>
              </a:ext>
            </a:extLst>
          </p:cNvPr>
          <p:cNvSpPr>
            <a:spLocks noGrp="1"/>
          </p:cNvSpPr>
          <p:nvPr>
            <p:ph type="sldNum" sz="quarter" idx="12"/>
          </p:nvPr>
        </p:nvSpPr>
        <p:spPr/>
        <p:txBody>
          <a:bodyPr/>
          <a:lstStyle/>
          <a:p>
            <a:fld id="{F374827C-C7FB-4A18-97EF-4DDE053882D4}" type="slidenum">
              <a:rPr lang="es-CL" smtClean="0"/>
              <a:t>‹Nº›</a:t>
            </a:fld>
            <a:endParaRPr lang="es-CL"/>
          </a:p>
        </p:txBody>
      </p:sp>
    </p:spTree>
    <p:extLst>
      <p:ext uri="{BB962C8B-B14F-4D97-AF65-F5344CB8AC3E}">
        <p14:creationId xmlns:p14="http://schemas.microsoft.com/office/powerpoint/2010/main" val="7451963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3E41764-870F-431F-9E81-2CCCB2BA6BC9}"/>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L"/>
          </a:p>
        </p:txBody>
      </p:sp>
      <p:sp>
        <p:nvSpPr>
          <p:cNvPr id="3" name="Marcador de posición de imagen 2">
            <a:extLst>
              <a:ext uri="{FF2B5EF4-FFF2-40B4-BE49-F238E27FC236}">
                <a16:creationId xmlns:a16="http://schemas.microsoft.com/office/drawing/2014/main" id="{639F939C-0F57-4A39-B557-C79B3002D65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L"/>
          </a:p>
        </p:txBody>
      </p:sp>
      <p:sp>
        <p:nvSpPr>
          <p:cNvPr id="4" name="Marcador de texto 3">
            <a:extLst>
              <a:ext uri="{FF2B5EF4-FFF2-40B4-BE49-F238E27FC236}">
                <a16:creationId xmlns:a16="http://schemas.microsoft.com/office/drawing/2014/main" id="{CA868B1C-4E4B-4525-8C46-C5064751E01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99FDD14A-8647-4BC3-B1AB-44B60904B668}"/>
              </a:ext>
            </a:extLst>
          </p:cNvPr>
          <p:cNvSpPr>
            <a:spLocks noGrp="1"/>
          </p:cNvSpPr>
          <p:nvPr>
            <p:ph type="dt" sz="half" idx="10"/>
          </p:nvPr>
        </p:nvSpPr>
        <p:spPr/>
        <p:txBody>
          <a:bodyPr/>
          <a:lstStyle/>
          <a:p>
            <a:fld id="{91E98110-5BB2-4EF8-B32A-60416057F87B}" type="datetimeFigureOut">
              <a:rPr lang="es-CL" smtClean="0"/>
              <a:t>16-04-2021</a:t>
            </a:fld>
            <a:endParaRPr lang="es-CL"/>
          </a:p>
        </p:txBody>
      </p:sp>
      <p:sp>
        <p:nvSpPr>
          <p:cNvPr id="6" name="Marcador de pie de página 5">
            <a:extLst>
              <a:ext uri="{FF2B5EF4-FFF2-40B4-BE49-F238E27FC236}">
                <a16:creationId xmlns:a16="http://schemas.microsoft.com/office/drawing/2014/main" id="{67B91F1E-1119-4192-954D-820D2F688663}"/>
              </a:ext>
            </a:extLst>
          </p:cNvPr>
          <p:cNvSpPr>
            <a:spLocks noGrp="1"/>
          </p:cNvSpPr>
          <p:nvPr>
            <p:ph type="ftr" sz="quarter" idx="11"/>
          </p:nvPr>
        </p:nvSpPr>
        <p:spPr/>
        <p:txBody>
          <a:bodyPr/>
          <a:lstStyle/>
          <a:p>
            <a:endParaRPr lang="es-CL"/>
          </a:p>
        </p:txBody>
      </p:sp>
      <p:sp>
        <p:nvSpPr>
          <p:cNvPr id="7" name="Marcador de número de diapositiva 6">
            <a:extLst>
              <a:ext uri="{FF2B5EF4-FFF2-40B4-BE49-F238E27FC236}">
                <a16:creationId xmlns:a16="http://schemas.microsoft.com/office/drawing/2014/main" id="{0E823C4A-24B9-4AF8-91F7-9C1203687CBC}"/>
              </a:ext>
            </a:extLst>
          </p:cNvPr>
          <p:cNvSpPr>
            <a:spLocks noGrp="1"/>
          </p:cNvSpPr>
          <p:nvPr>
            <p:ph type="sldNum" sz="quarter" idx="12"/>
          </p:nvPr>
        </p:nvSpPr>
        <p:spPr/>
        <p:txBody>
          <a:bodyPr/>
          <a:lstStyle/>
          <a:p>
            <a:fld id="{F374827C-C7FB-4A18-97EF-4DDE053882D4}" type="slidenum">
              <a:rPr lang="es-CL" smtClean="0"/>
              <a:t>‹Nº›</a:t>
            </a:fld>
            <a:endParaRPr lang="es-CL"/>
          </a:p>
        </p:txBody>
      </p:sp>
    </p:spTree>
    <p:extLst>
      <p:ext uri="{BB962C8B-B14F-4D97-AF65-F5344CB8AC3E}">
        <p14:creationId xmlns:p14="http://schemas.microsoft.com/office/powerpoint/2010/main" val="4621158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F7760E90-2276-4171-9EE0-2101ABFCE14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CL"/>
          </a:p>
        </p:txBody>
      </p:sp>
      <p:sp>
        <p:nvSpPr>
          <p:cNvPr id="3" name="Marcador de texto 2">
            <a:extLst>
              <a:ext uri="{FF2B5EF4-FFF2-40B4-BE49-F238E27FC236}">
                <a16:creationId xmlns:a16="http://schemas.microsoft.com/office/drawing/2014/main" id="{24D720AC-F00A-445E-AAE8-786D1E765E9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4" name="Marcador de fecha 3">
            <a:extLst>
              <a:ext uri="{FF2B5EF4-FFF2-40B4-BE49-F238E27FC236}">
                <a16:creationId xmlns:a16="http://schemas.microsoft.com/office/drawing/2014/main" id="{0BE5E8FD-329B-4E89-9CF5-EE3139A2ED6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1E98110-5BB2-4EF8-B32A-60416057F87B}" type="datetimeFigureOut">
              <a:rPr lang="es-CL" smtClean="0"/>
              <a:t>16-04-2021</a:t>
            </a:fld>
            <a:endParaRPr lang="es-CL"/>
          </a:p>
        </p:txBody>
      </p:sp>
      <p:sp>
        <p:nvSpPr>
          <p:cNvPr id="5" name="Marcador de pie de página 4">
            <a:extLst>
              <a:ext uri="{FF2B5EF4-FFF2-40B4-BE49-F238E27FC236}">
                <a16:creationId xmlns:a16="http://schemas.microsoft.com/office/drawing/2014/main" id="{2E58F1A4-E9A5-444F-856B-EC5803E4831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L"/>
          </a:p>
        </p:txBody>
      </p:sp>
      <p:sp>
        <p:nvSpPr>
          <p:cNvPr id="6" name="Marcador de número de diapositiva 5">
            <a:extLst>
              <a:ext uri="{FF2B5EF4-FFF2-40B4-BE49-F238E27FC236}">
                <a16:creationId xmlns:a16="http://schemas.microsoft.com/office/drawing/2014/main" id="{D0966A32-4D42-474F-8B5E-E1263841B53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374827C-C7FB-4A18-97EF-4DDE053882D4}" type="slidenum">
              <a:rPr lang="es-CL" smtClean="0"/>
              <a:t>‹Nº›</a:t>
            </a:fld>
            <a:endParaRPr lang="es-CL"/>
          </a:p>
        </p:txBody>
      </p:sp>
    </p:spTree>
    <p:extLst>
      <p:ext uri="{BB962C8B-B14F-4D97-AF65-F5344CB8AC3E}">
        <p14:creationId xmlns:p14="http://schemas.microsoft.com/office/powerpoint/2010/main" val="81209592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Imagen 16">
            <a:extLst>
              <a:ext uri="{FF2B5EF4-FFF2-40B4-BE49-F238E27FC236}">
                <a16:creationId xmlns:a16="http://schemas.microsoft.com/office/drawing/2014/main" id="{D3CAD895-EAC6-459C-B2D6-C45925A13416}"/>
              </a:ext>
            </a:extLst>
          </p:cNvPr>
          <p:cNvPicPr>
            <a:picLocks noChangeAspect="1"/>
          </p:cNvPicPr>
          <p:nvPr/>
        </p:nvPicPr>
        <p:blipFill rotWithShape="1">
          <a:blip r:embed="rId2"/>
          <a:srcRect t="14306" b="9305"/>
          <a:stretch/>
        </p:blipFill>
        <p:spPr>
          <a:xfrm>
            <a:off x="5670972" y="4051250"/>
            <a:ext cx="6532072" cy="2806750"/>
          </a:xfrm>
          <a:prstGeom prst="rect">
            <a:avLst/>
          </a:prstGeom>
        </p:spPr>
      </p:pic>
      <p:pic>
        <p:nvPicPr>
          <p:cNvPr id="10" name="Imagen 9">
            <a:extLst>
              <a:ext uri="{FF2B5EF4-FFF2-40B4-BE49-F238E27FC236}">
                <a16:creationId xmlns:a16="http://schemas.microsoft.com/office/drawing/2014/main" id="{1805381E-58E1-4C0B-9414-9CA687D3F905}"/>
              </a:ext>
            </a:extLst>
          </p:cNvPr>
          <p:cNvPicPr>
            <a:picLocks noChangeAspect="1"/>
          </p:cNvPicPr>
          <p:nvPr/>
        </p:nvPicPr>
        <p:blipFill rotWithShape="1">
          <a:blip r:embed="rId3"/>
          <a:srcRect t="13750" b="9722"/>
          <a:stretch/>
        </p:blipFill>
        <p:spPr>
          <a:xfrm>
            <a:off x="5692611" y="-2106"/>
            <a:ext cx="6510432" cy="2802538"/>
          </a:xfrm>
          <a:prstGeom prst="rect">
            <a:avLst/>
          </a:prstGeom>
        </p:spPr>
      </p:pic>
      <p:sp>
        <p:nvSpPr>
          <p:cNvPr id="11" name="CuadroTexto 10">
            <a:extLst>
              <a:ext uri="{FF2B5EF4-FFF2-40B4-BE49-F238E27FC236}">
                <a16:creationId xmlns:a16="http://schemas.microsoft.com/office/drawing/2014/main" id="{C0DCA380-C349-4D4B-A7DB-C1E55773FCDA}"/>
              </a:ext>
            </a:extLst>
          </p:cNvPr>
          <p:cNvSpPr txBox="1"/>
          <p:nvPr/>
        </p:nvSpPr>
        <p:spPr>
          <a:xfrm>
            <a:off x="45749" y="2826729"/>
            <a:ext cx="12096750" cy="1200329"/>
          </a:xfrm>
          <a:prstGeom prst="rect">
            <a:avLst/>
          </a:prstGeom>
          <a:noFill/>
        </p:spPr>
        <p:txBody>
          <a:bodyPr wrap="square" rtlCol="0">
            <a:spAutoFit/>
          </a:bodyPr>
          <a:lstStyle/>
          <a:p>
            <a:r>
              <a:rPr lang="es-CL" dirty="0"/>
              <a:t>Para el año 2017, el ICVU promedio fue de 39,81, siendo la comuna de Las Condes la que alcanzó un mayor puntaje con 73,6. </a:t>
            </a:r>
          </a:p>
          <a:p>
            <a:r>
              <a:rPr lang="es-CL" dirty="0"/>
              <a:t>El año 2018, el ICVU promedio fue de 45,27, siendo la comuna de Providencia la que alcanzó un mayor puntaje con 71,4. </a:t>
            </a:r>
          </a:p>
          <a:p>
            <a:r>
              <a:rPr lang="es-CL" dirty="0"/>
              <a:t>El año 2019, el ICVU promedio fue de 53,126, siendo la comuna de Vitacura la que alcanzó un mayor puntaje con 75,59.</a:t>
            </a:r>
          </a:p>
          <a:p>
            <a:r>
              <a:rPr lang="es-CL" dirty="0"/>
              <a:t>El año 2020, el ICVU promedio fue de 48,959 y se mantuvo la comuna de Vitacura la que alcanzó un mayor puntaje con 76,04.</a:t>
            </a:r>
          </a:p>
        </p:txBody>
      </p:sp>
      <p:pic>
        <p:nvPicPr>
          <p:cNvPr id="13" name="Imagen 12">
            <a:extLst>
              <a:ext uri="{FF2B5EF4-FFF2-40B4-BE49-F238E27FC236}">
                <a16:creationId xmlns:a16="http://schemas.microsoft.com/office/drawing/2014/main" id="{6E2AB5F4-B72D-4B63-833C-02E5334C65F1}"/>
              </a:ext>
            </a:extLst>
          </p:cNvPr>
          <p:cNvPicPr>
            <a:picLocks noChangeAspect="1"/>
          </p:cNvPicPr>
          <p:nvPr/>
        </p:nvPicPr>
        <p:blipFill rotWithShape="1">
          <a:blip r:embed="rId4"/>
          <a:srcRect t="14166" b="9584"/>
          <a:stretch/>
        </p:blipFill>
        <p:spPr>
          <a:xfrm>
            <a:off x="0" y="0"/>
            <a:ext cx="6534151" cy="2802538"/>
          </a:xfrm>
          <a:prstGeom prst="rect">
            <a:avLst/>
          </a:prstGeom>
        </p:spPr>
      </p:pic>
      <p:pic>
        <p:nvPicPr>
          <p:cNvPr id="15" name="Imagen 14">
            <a:extLst>
              <a:ext uri="{FF2B5EF4-FFF2-40B4-BE49-F238E27FC236}">
                <a16:creationId xmlns:a16="http://schemas.microsoft.com/office/drawing/2014/main" id="{6FC7075E-701E-4983-AA26-C74AB849C407}"/>
              </a:ext>
            </a:extLst>
          </p:cNvPr>
          <p:cNvPicPr>
            <a:picLocks noChangeAspect="1"/>
          </p:cNvPicPr>
          <p:nvPr/>
        </p:nvPicPr>
        <p:blipFill rotWithShape="1">
          <a:blip r:embed="rId5"/>
          <a:srcRect t="14445" b="9306"/>
          <a:stretch/>
        </p:blipFill>
        <p:spPr>
          <a:xfrm>
            <a:off x="0" y="4055461"/>
            <a:ext cx="6534151" cy="2802538"/>
          </a:xfrm>
          <a:prstGeom prst="rect">
            <a:avLst/>
          </a:prstGeom>
        </p:spPr>
      </p:pic>
    </p:spTree>
    <p:extLst>
      <p:ext uri="{BB962C8B-B14F-4D97-AF65-F5344CB8AC3E}">
        <p14:creationId xmlns:p14="http://schemas.microsoft.com/office/powerpoint/2010/main" val="29877142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7181B59A-A35F-45EF-9528-8A7197A7235A}"/>
              </a:ext>
            </a:extLst>
          </p:cNvPr>
          <p:cNvPicPr>
            <a:picLocks noChangeAspect="1"/>
          </p:cNvPicPr>
          <p:nvPr/>
        </p:nvPicPr>
        <p:blipFill rotWithShape="1">
          <a:blip r:embed="rId2"/>
          <a:srcRect t="14166" b="5556"/>
          <a:stretch/>
        </p:blipFill>
        <p:spPr>
          <a:xfrm>
            <a:off x="0" y="971550"/>
            <a:ext cx="12192000" cy="5505450"/>
          </a:xfrm>
          <a:prstGeom prst="rect">
            <a:avLst/>
          </a:prstGeom>
        </p:spPr>
      </p:pic>
    </p:spTree>
    <p:extLst>
      <p:ext uri="{BB962C8B-B14F-4D97-AF65-F5344CB8AC3E}">
        <p14:creationId xmlns:p14="http://schemas.microsoft.com/office/powerpoint/2010/main" val="35217839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700B67BA-642E-49C4-AAE7-9C774D423820}"/>
              </a:ext>
            </a:extLst>
          </p:cNvPr>
          <p:cNvSpPr txBox="1"/>
          <p:nvPr/>
        </p:nvSpPr>
        <p:spPr>
          <a:xfrm>
            <a:off x="666750" y="619125"/>
            <a:ext cx="11315700" cy="3416320"/>
          </a:xfrm>
          <a:prstGeom prst="rect">
            <a:avLst/>
          </a:prstGeom>
          <a:noFill/>
        </p:spPr>
        <p:txBody>
          <a:bodyPr wrap="square" rtlCol="0">
            <a:spAutoFit/>
          </a:bodyPr>
          <a:lstStyle/>
          <a:p>
            <a:r>
              <a:rPr lang="es-CL" dirty="0"/>
              <a:t>La comuna de Santiago el año 2017 alcanzó un ICVU de 50.4, ubicándose en la posición número 17 del ranking de índice para ese año. </a:t>
            </a:r>
          </a:p>
          <a:p>
            <a:r>
              <a:rPr lang="es-CL" dirty="0"/>
              <a:t>La comuna de Santiago el año 2018 alcanzó un ICVU de 58,55, ubicándose en la posición número 8 del ranking del índice ´para ese año. </a:t>
            </a:r>
          </a:p>
          <a:p>
            <a:r>
              <a:rPr lang="es-CL" dirty="0"/>
              <a:t>La comuna de Santiago el año 2019 alcanzó un ICVU de 59,27, ubicándose en la posición número 16 del ranking del índice para ese año. </a:t>
            </a:r>
          </a:p>
          <a:p>
            <a:r>
              <a:rPr lang="es-CL" dirty="0"/>
              <a:t>La comuna de Santiago el año 2020 alcanzó un ICVU de 61,33, ubicándose en la posición número 94 del ranking del índice para ese año. </a:t>
            </a:r>
          </a:p>
          <a:p>
            <a:endParaRPr lang="es-CL" dirty="0"/>
          </a:p>
          <a:p>
            <a:endParaRPr lang="es-CL" dirty="0"/>
          </a:p>
          <a:p>
            <a:endParaRPr lang="es-CL" dirty="0"/>
          </a:p>
          <a:p>
            <a:endParaRPr lang="es-CL" dirty="0"/>
          </a:p>
        </p:txBody>
      </p:sp>
    </p:spTree>
    <p:extLst>
      <p:ext uri="{BB962C8B-B14F-4D97-AF65-F5344CB8AC3E}">
        <p14:creationId xmlns:p14="http://schemas.microsoft.com/office/powerpoint/2010/main" val="15632249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E31BCFBC-860F-4862-88EC-DFC5338D99C1}"/>
              </a:ext>
            </a:extLst>
          </p:cNvPr>
          <p:cNvPicPr>
            <a:picLocks noChangeAspect="1"/>
          </p:cNvPicPr>
          <p:nvPr/>
        </p:nvPicPr>
        <p:blipFill rotWithShape="1">
          <a:blip r:embed="rId2"/>
          <a:srcRect t="14584" b="6250"/>
          <a:stretch/>
        </p:blipFill>
        <p:spPr>
          <a:xfrm>
            <a:off x="0" y="1000124"/>
            <a:ext cx="12192000" cy="5429251"/>
          </a:xfrm>
          <a:prstGeom prst="rect">
            <a:avLst/>
          </a:prstGeom>
        </p:spPr>
      </p:pic>
    </p:spTree>
    <p:extLst>
      <p:ext uri="{BB962C8B-B14F-4D97-AF65-F5344CB8AC3E}">
        <p14:creationId xmlns:p14="http://schemas.microsoft.com/office/powerpoint/2010/main" val="6057501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97FCB29D-BFF2-41FD-B024-0E788BF8E95D}"/>
              </a:ext>
            </a:extLst>
          </p:cNvPr>
          <p:cNvPicPr>
            <a:picLocks noChangeAspect="1"/>
          </p:cNvPicPr>
          <p:nvPr/>
        </p:nvPicPr>
        <p:blipFill rotWithShape="1">
          <a:blip r:embed="rId2"/>
          <a:srcRect t="13889" b="5972"/>
          <a:stretch/>
        </p:blipFill>
        <p:spPr>
          <a:xfrm>
            <a:off x="0" y="952500"/>
            <a:ext cx="12192000" cy="5495925"/>
          </a:xfrm>
          <a:prstGeom prst="rect">
            <a:avLst/>
          </a:prstGeom>
        </p:spPr>
      </p:pic>
    </p:spTree>
    <p:extLst>
      <p:ext uri="{BB962C8B-B14F-4D97-AF65-F5344CB8AC3E}">
        <p14:creationId xmlns:p14="http://schemas.microsoft.com/office/powerpoint/2010/main" val="20400061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013F6387-0ECE-477C-A4DD-3166C13AFB15}"/>
              </a:ext>
            </a:extLst>
          </p:cNvPr>
          <p:cNvPicPr>
            <a:picLocks noChangeAspect="1"/>
          </p:cNvPicPr>
          <p:nvPr/>
        </p:nvPicPr>
        <p:blipFill rotWithShape="1">
          <a:blip r:embed="rId2"/>
          <a:srcRect t="13750" b="6250"/>
          <a:stretch/>
        </p:blipFill>
        <p:spPr>
          <a:xfrm>
            <a:off x="0" y="942974"/>
            <a:ext cx="12192000" cy="5486401"/>
          </a:xfrm>
          <a:prstGeom prst="rect">
            <a:avLst/>
          </a:prstGeom>
        </p:spPr>
      </p:pic>
    </p:spTree>
    <p:extLst>
      <p:ext uri="{BB962C8B-B14F-4D97-AF65-F5344CB8AC3E}">
        <p14:creationId xmlns:p14="http://schemas.microsoft.com/office/powerpoint/2010/main" val="27041060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C4C0257E-1BD9-4953-A4BC-DD467DE4D1D6}"/>
              </a:ext>
            </a:extLst>
          </p:cNvPr>
          <p:cNvPicPr>
            <a:picLocks noChangeAspect="1"/>
          </p:cNvPicPr>
          <p:nvPr/>
        </p:nvPicPr>
        <p:blipFill rotWithShape="1">
          <a:blip r:embed="rId2"/>
          <a:srcRect t="13472" b="5833"/>
          <a:stretch/>
        </p:blipFill>
        <p:spPr>
          <a:xfrm>
            <a:off x="0" y="923925"/>
            <a:ext cx="12192000" cy="5534026"/>
          </a:xfrm>
          <a:prstGeom prst="rect">
            <a:avLst/>
          </a:prstGeom>
        </p:spPr>
      </p:pic>
    </p:spTree>
    <p:extLst>
      <p:ext uri="{BB962C8B-B14F-4D97-AF65-F5344CB8AC3E}">
        <p14:creationId xmlns:p14="http://schemas.microsoft.com/office/powerpoint/2010/main" val="32306551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C0007A86-E445-4ECE-A559-40FC8E536C00}"/>
              </a:ext>
            </a:extLst>
          </p:cNvPr>
          <p:cNvSpPr txBox="1"/>
          <p:nvPr/>
        </p:nvSpPr>
        <p:spPr>
          <a:xfrm>
            <a:off x="0" y="257723"/>
            <a:ext cx="12192000" cy="3453189"/>
          </a:xfrm>
          <a:prstGeom prst="rect">
            <a:avLst/>
          </a:prstGeom>
          <a:noFill/>
        </p:spPr>
        <p:txBody>
          <a:bodyPr wrap="square">
            <a:spAutoFit/>
          </a:bodyPr>
          <a:lstStyle/>
          <a:p>
            <a:pPr marL="342900" lvl="0" indent="-342900">
              <a:lnSpc>
                <a:spcPct val="107000"/>
              </a:lnSpc>
              <a:spcAft>
                <a:spcPts val="800"/>
              </a:spcAft>
              <a:buFont typeface="Symbol" panose="05050102010706020507" pitchFamily="18" charset="2"/>
              <a:buChar char=""/>
            </a:pPr>
            <a:r>
              <a:rPr lang="es-CL" sz="1800" dirty="0">
                <a:effectLst/>
                <a:latin typeface="Calibri" panose="020F0502020204030204" pitchFamily="34" charset="0"/>
                <a:ea typeface="Calibri" panose="020F0502020204030204" pitchFamily="34" charset="0"/>
                <a:cs typeface="Times New Roman" panose="02020603050405020304" pitchFamily="18" charset="0"/>
              </a:rPr>
              <a:t>La dimensión de Conectividad y movilidad que mide el Acceso y proximidad a los servicios asociados al transporte público, nivel de exposición a accidentes de tránsito y conexión a internet (índice con rango (0,100)). El valor del índice promedio para el año 2017 fue 34,14, siendo la comuna de las Condes la que presentó un mayor índice, con un valor de 69,8.</a:t>
            </a:r>
          </a:p>
          <a:p>
            <a:pPr marL="342900" indent="-342900">
              <a:lnSpc>
                <a:spcPct val="107000"/>
              </a:lnSpc>
              <a:spcAft>
                <a:spcPts val="800"/>
              </a:spcAft>
              <a:buFont typeface="Symbol" panose="05050102010706020507" pitchFamily="18" charset="2"/>
              <a:buChar char=""/>
            </a:pPr>
            <a:r>
              <a:rPr lang="es-CL" sz="1800" dirty="0">
                <a:effectLst/>
                <a:latin typeface="Calibri" panose="020F0502020204030204" pitchFamily="34" charset="0"/>
                <a:ea typeface="Calibri" panose="020F0502020204030204" pitchFamily="34" charset="0"/>
                <a:cs typeface="Times New Roman" panose="02020603050405020304" pitchFamily="18" charset="0"/>
              </a:rPr>
              <a:t>El valor del índice promedio para el año 2018 fue 65,837, siendo la comuna de Providencia la que presentó un mayor índice, con un valor de 99,41.</a:t>
            </a:r>
          </a:p>
          <a:p>
            <a:pPr marL="342900" indent="-342900">
              <a:lnSpc>
                <a:spcPct val="107000"/>
              </a:lnSpc>
              <a:spcAft>
                <a:spcPts val="800"/>
              </a:spcAft>
              <a:buFont typeface="Symbol" panose="05050102010706020507" pitchFamily="18" charset="2"/>
              <a:buChar char=""/>
            </a:pPr>
            <a:r>
              <a:rPr lang="es-CL" sz="1800" dirty="0">
                <a:effectLst/>
                <a:latin typeface="Calibri" panose="020F0502020204030204" pitchFamily="34" charset="0"/>
                <a:ea typeface="Calibri" panose="020F0502020204030204" pitchFamily="34" charset="0"/>
                <a:cs typeface="Times New Roman" panose="02020603050405020304" pitchFamily="18" charset="0"/>
              </a:rPr>
              <a:t>El valor del índice promedio para el año 2019 fue 72,12, siendo la comuna de La Reina la que presentó un mayor índice, con un valor de 88,8.</a:t>
            </a:r>
          </a:p>
          <a:p>
            <a:pPr marL="342900" indent="-342900">
              <a:lnSpc>
                <a:spcPct val="107000"/>
              </a:lnSpc>
              <a:spcAft>
                <a:spcPts val="800"/>
              </a:spcAft>
              <a:buFont typeface="Symbol" panose="05050102010706020507" pitchFamily="18" charset="2"/>
              <a:buChar char=""/>
            </a:pPr>
            <a:r>
              <a:rPr lang="es-CL" sz="1800" dirty="0">
                <a:effectLst/>
                <a:latin typeface="Calibri" panose="020F0502020204030204" pitchFamily="34" charset="0"/>
                <a:ea typeface="Calibri" panose="020F0502020204030204" pitchFamily="34" charset="0"/>
                <a:cs typeface="Times New Roman" panose="02020603050405020304" pitchFamily="18" charset="0"/>
              </a:rPr>
              <a:t>El valor del índice promedio para el año 2020 fue 66,32, siendo la comuna de San Miguel la que presentó un mayor índice, con un valor de 88,57.</a:t>
            </a:r>
          </a:p>
          <a:p>
            <a:pPr marL="342900" lvl="0" indent="-342900">
              <a:lnSpc>
                <a:spcPct val="107000"/>
              </a:lnSpc>
              <a:spcAft>
                <a:spcPts val="800"/>
              </a:spcAft>
              <a:buFont typeface="Symbol" panose="05050102010706020507" pitchFamily="18" charset="2"/>
              <a:buChar char=""/>
            </a:pPr>
            <a:endParaRPr lang="es-CL"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2405520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A87B397E-D67D-4886-8324-758E0EFC1BE3}"/>
              </a:ext>
            </a:extLst>
          </p:cNvPr>
          <p:cNvPicPr>
            <a:picLocks noChangeAspect="1"/>
          </p:cNvPicPr>
          <p:nvPr/>
        </p:nvPicPr>
        <p:blipFill rotWithShape="1">
          <a:blip r:embed="rId2"/>
          <a:srcRect t="14027" b="5556"/>
          <a:stretch/>
        </p:blipFill>
        <p:spPr>
          <a:xfrm>
            <a:off x="0" y="962025"/>
            <a:ext cx="12192000" cy="5514976"/>
          </a:xfrm>
          <a:prstGeom prst="rect">
            <a:avLst/>
          </a:prstGeom>
        </p:spPr>
      </p:pic>
    </p:spTree>
    <p:extLst>
      <p:ext uri="{BB962C8B-B14F-4D97-AF65-F5344CB8AC3E}">
        <p14:creationId xmlns:p14="http://schemas.microsoft.com/office/powerpoint/2010/main" val="478663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A62DCD93-0318-4AB0-8D80-59A1E4EFF4B4}"/>
              </a:ext>
            </a:extLst>
          </p:cNvPr>
          <p:cNvPicPr>
            <a:picLocks noChangeAspect="1"/>
          </p:cNvPicPr>
          <p:nvPr/>
        </p:nvPicPr>
        <p:blipFill rotWithShape="1">
          <a:blip r:embed="rId2"/>
          <a:srcRect t="13889" b="5555"/>
          <a:stretch/>
        </p:blipFill>
        <p:spPr>
          <a:xfrm>
            <a:off x="0" y="952500"/>
            <a:ext cx="12192000" cy="5524500"/>
          </a:xfrm>
          <a:prstGeom prst="rect">
            <a:avLst/>
          </a:prstGeom>
        </p:spPr>
      </p:pic>
    </p:spTree>
    <p:extLst>
      <p:ext uri="{BB962C8B-B14F-4D97-AF65-F5344CB8AC3E}">
        <p14:creationId xmlns:p14="http://schemas.microsoft.com/office/powerpoint/2010/main" val="25478731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6A6361D4-A8BD-4317-AC19-BA6C8A1FBC94}"/>
              </a:ext>
            </a:extLst>
          </p:cNvPr>
          <p:cNvPicPr>
            <a:picLocks noChangeAspect="1"/>
          </p:cNvPicPr>
          <p:nvPr/>
        </p:nvPicPr>
        <p:blipFill rotWithShape="1">
          <a:blip r:embed="rId2"/>
          <a:srcRect t="13889" b="6250"/>
          <a:stretch/>
        </p:blipFill>
        <p:spPr>
          <a:xfrm>
            <a:off x="0" y="952500"/>
            <a:ext cx="12192000" cy="5476875"/>
          </a:xfrm>
          <a:prstGeom prst="rect">
            <a:avLst/>
          </a:prstGeom>
        </p:spPr>
      </p:pic>
    </p:spTree>
    <p:extLst>
      <p:ext uri="{BB962C8B-B14F-4D97-AF65-F5344CB8AC3E}">
        <p14:creationId xmlns:p14="http://schemas.microsoft.com/office/powerpoint/2010/main" val="31733154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3714E867-DF59-4601-B2DF-7AEFD3B4D164}"/>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0572523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114A1666-2538-413B-BF66-A3F3A4533315}"/>
              </a:ext>
            </a:extLst>
          </p:cNvPr>
          <p:cNvPicPr>
            <a:picLocks noChangeAspect="1"/>
          </p:cNvPicPr>
          <p:nvPr/>
        </p:nvPicPr>
        <p:blipFill rotWithShape="1">
          <a:blip r:embed="rId2"/>
          <a:srcRect t="14028" b="6250"/>
          <a:stretch/>
        </p:blipFill>
        <p:spPr>
          <a:xfrm>
            <a:off x="0" y="962024"/>
            <a:ext cx="12192000" cy="5467351"/>
          </a:xfrm>
          <a:prstGeom prst="rect">
            <a:avLst/>
          </a:prstGeom>
        </p:spPr>
      </p:pic>
    </p:spTree>
    <p:extLst>
      <p:ext uri="{BB962C8B-B14F-4D97-AF65-F5344CB8AC3E}">
        <p14:creationId xmlns:p14="http://schemas.microsoft.com/office/powerpoint/2010/main" val="24022797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21E15E19-4398-4A6E-A300-771412294AC3}"/>
              </a:ext>
            </a:extLst>
          </p:cNvPr>
          <p:cNvSpPr txBox="1"/>
          <p:nvPr/>
        </p:nvSpPr>
        <p:spPr>
          <a:xfrm>
            <a:off x="0" y="152311"/>
            <a:ext cx="11639551" cy="4258602"/>
          </a:xfrm>
          <a:prstGeom prst="rect">
            <a:avLst/>
          </a:prstGeom>
          <a:noFill/>
        </p:spPr>
        <p:txBody>
          <a:bodyPr wrap="square">
            <a:spAutoFit/>
          </a:bodyPr>
          <a:lstStyle/>
          <a:p>
            <a:pPr algn="l"/>
            <a:r>
              <a:rPr lang="es-CL" b="0" i="0" dirty="0">
                <a:solidFill>
                  <a:srgbClr val="333333"/>
                </a:solidFill>
                <a:effectLst/>
                <a:latin typeface="Raleway"/>
              </a:rPr>
              <a:t>Dimensión Vivienda y </a:t>
            </a:r>
            <a:r>
              <a:rPr lang="es-CL" dirty="0">
                <a:solidFill>
                  <a:srgbClr val="333333"/>
                </a:solidFill>
                <a:latin typeface="Raleway"/>
              </a:rPr>
              <a:t>Entorno: </a:t>
            </a:r>
            <a:r>
              <a:rPr lang="es-CL" b="0" i="0" dirty="0">
                <a:solidFill>
                  <a:srgbClr val="333333"/>
                </a:solidFill>
                <a:effectLst/>
                <a:latin typeface="Raleway"/>
              </a:rPr>
              <a:t>Estado de precariedad de la vivienda, así como condición del espacio público en términos de su mantenimiento y nivel de inseguridad en los barrios.</a:t>
            </a:r>
          </a:p>
          <a:p>
            <a:pPr algn="l"/>
            <a:r>
              <a:rPr lang="es-CL" b="0" i="0" dirty="0" err="1">
                <a:solidFill>
                  <a:srgbClr val="66A3E0"/>
                </a:solidFill>
                <a:effectLst/>
                <a:latin typeface="Raleway"/>
              </a:rPr>
              <a:t>Indice</a:t>
            </a:r>
            <a:r>
              <a:rPr lang="es-CL" b="0" i="0" dirty="0">
                <a:solidFill>
                  <a:srgbClr val="66A3E0"/>
                </a:solidFill>
                <a:effectLst/>
                <a:latin typeface="Raleway"/>
              </a:rPr>
              <a:t> con rango (0,100)</a:t>
            </a:r>
          </a:p>
          <a:p>
            <a:pPr algn="l"/>
            <a:endParaRPr lang="es-CL" b="0" i="0" dirty="0">
              <a:solidFill>
                <a:srgbClr val="66A3E0"/>
              </a:solidFill>
              <a:effectLst/>
              <a:latin typeface="Raleway"/>
            </a:endParaRPr>
          </a:p>
          <a:p>
            <a:pPr marL="342900" lvl="0" indent="-342900">
              <a:lnSpc>
                <a:spcPct val="107000"/>
              </a:lnSpc>
              <a:spcAft>
                <a:spcPts val="800"/>
              </a:spcAft>
              <a:buFont typeface="Symbol" panose="05050102010706020507" pitchFamily="18" charset="2"/>
              <a:buChar char=""/>
            </a:pPr>
            <a:r>
              <a:rPr lang="es-CL" sz="1800" dirty="0">
                <a:effectLst/>
                <a:latin typeface="Calibri" panose="020F0502020204030204" pitchFamily="34" charset="0"/>
                <a:ea typeface="Calibri" panose="020F0502020204030204" pitchFamily="34" charset="0"/>
                <a:cs typeface="Times New Roman" panose="02020603050405020304" pitchFamily="18" charset="0"/>
              </a:rPr>
              <a:t>El valor del índice promedio para el año 2017 fue 43,6, siendo la comuna de Vitacura la que presentó un mayor índice, con un valor de 78,2.</a:t>
            </a:r>
          </a:p>
          <a:p>
            <a:pPr marL="342900" indent="-342900">
              <a:lnSpc>
                <a:spcPct val="107000"/>
              </a:lnSpc>
              <a:spcAft>
                <a:spcPts val="800"/>
              </a:spcAft>
              <a:buFont typeface="Symbol" panose="05050102010706020507" pitchFamily="18" charset="2"/>
              <a:buChar char=""/>
            </a:pPr>
            <a:r>
              <a:rPr lang="es-CL" sz="1800" dirty="0">
                <a:effectLst/>
                <a:latin typeface="Calibri" panose="020F0502020204030204" pitchFamily="34" charset="0"/>
                <a:ea typeface="Calibri" panose="020F0502020204030204" pitchFamily="34" charset="0"/>
                <a:cs typeface="Times New Roman" panose="02020603050405020304" pitchFamily="18" charset="0"/>
              </a:rPr>
              <a:t>El valor del índice promedio para el año 2018 fue 38,9, siendo la comuna Lo Barnechea la que presentó un mayor índice, con un valor de 89,43.</a:t>
            </a:r>
          </a:p>
          <a:p>
            <a:pPr marL="342900" indent="-342900">
              <a:lnSpc>
                <a:spcPct val="107000"/>
              </a:lnSpc>
              <a:spcAft>
                <a:spcPts val="800"/>
              </a:spcAft>
              <a:buFont typeface="Symbol" panose="05050102010706020507" pitchFamily="18" charset="2"/>
              <a:buChar char=""/>
            </a:pPr>
            <a:r>
              <a:rPr lang="es-CL" sz="1800" dirty="0">
                <a:effectLst/>
                <a:latin typeface="Calibri" panose="020F0502020204030204" pitchFamily="34" charset="0"/>
                <a:ea typeface="Calibri" panose="020F0502020204030204" pitchFamily="34" charset="0"/>
                <a:cs typeface="Times New Roman" panose="02020603050405020304" pitchFamily="18" charset="0"/>
              </a:rPr>
              <a:t>El valor del índice promedio para el año 2019 fue 37,9, siendo la comuna de Lo Barnechea la que presentó un mayor índice, con un valor de 86,46.</a:t>
            </a:r>
          </a:p>
          <a:p>
            <a:pPr marL="342900" indent="-342900">
              <a:lnSpc>
                <a:spcPct val="107000"/>
              </a:lnSpc>
              <a:spcAft>
                <a:spcPts val="800"/>
              </a:spcAft>
              <a:buFont typeface="Symbol" panose="05050102010706020507" pitchFamily="18" charset="2"/>
              <a:buChar char=""/>
            </a:pPr>
            <a:r>
              <a:rPr lang="es-CL" sz="1800" dirty="0">
                <a:effectLst/>
                <a:latin typeface="Calibri" panose="020F0502020204030204" pitchFamily="34" charset="0"/>
                <a:ea typeface="Calibri" panose="020F0502020204030204" pitchFamily="34" charset="0"/>
                <a:cs typeface="Times New Roman" panose="02020603050405020304" pitchFamily="18" charset="0"/>
              </a:rPr>
              <a:t>El valor del índice promedio para el año 2020 fue 30,39, siendo la comuna de Vitacura la que presentó un mayor índice, con un valor de 91,84.</a:t>
            </a:r>
          </a:p>
          <a:p>
            <a:pPr algn="l"/>
            <a:endParaRPr lang="es-CL" b="0" i="0" dirty="0">
              <a:solidFill>
                <a:srgbClr val="333333"/>
              </a:solidFill>
              <a:effectLst/>
              <a:latin typeface="Raleway"/>
            </a:endParaRPr>
          </a:p>
        </p:txBody>
      </p:sp>
    </p:spTree>
    <p:extLst>
      <p:ext uri="{BB962C8B-B14F-4D97-AF65-F5344CB8AC3E}">
        <p14:creationId xmlns:p14="http://schemas.microsoft.com/office/powerpoint/2010/main" val="11470536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BAE48A59-EA40-4417-8803-C0EE83F4CAAF}"/>
              </a:ext>
            </a:extLst>
          </p:cNvPr>
          <p:cNvPicPr>
            <a:picLocks noChangeAspect="1"/>
          </p:cNvPicPr>
          <p:nvPr/>
        </p:nvPicPr>
        <p:blipFill rotWithShape="1">
          <a:blip r:embed="rId2"/>
          <a:srcRect t="14584" b="5278"/>
          <a:stretch/>
        </p:blipFill>
        <p:spPr>
          <a:xfrm>
            <a:off x="0" y="1000125"/>
            <a:ext cx="12192000" cy="5495926"/>
          </a:xfrm>
          <a:prstGeom prst="rect">
            <a:avLst/>
          </a:prstGeom>
        </p:spPr>
      </p:pic>
    </p:spTree>
    <p:extLst>
      <p:ext uri="{BB962C8B-B14F-4D97-AF65-F5344CB8AC3E}">
        <p14:creationId xmlns:p14="http://schemas.microsoft.com/office/powerpoint/2010/main" val="39714141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E79B79DE-8BF9-4D7E-B253-2E610DC21E68}"/>
              </a:ext>
            </a:extLst>
          </p:cNvPr>
          <p:cNvPicPr>
            <a:picLocks noChangeAspect="1"/>
          </p:cNvPicPr>
          <p:nvPr/>
        </p:nvPicPr>
        <p:blipFill rotWithShape="1">
          <a:blip r:embed="rId2"/>
          <a:srcRect t="13889" b="5972"/>
          <a:stretch/>
        </p:blipFill>
        <p:spPr>
          <a:xfrm>
            <a:off x="0" y="952500"/>
            <a:ext cx="12192000" cy="5495925"/>
          </a:xfrm>
          <a:prstGeom prst="rect">
            <a:avLst/>
          </a:prstGeom>
        </p:spPr>
      </p:pic>
    </p:spTree>
    <p:extLst>
      <p:ext uri="{BB962C8B-B14F-4D97-AF65-F5344CB8AC3E}">
        <p14:creationId xmlns:p14="http://schemas.microsoft.com/office/powerpoint/2010/main" val="37111815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72B2FCDE-4A04-414C-9ABE-49B500405C4E}"/>
              </a:ext>
            </a:extLst>
          </p:cNvPr>
          <p:cNvPicPr>
            <a:picLocks noChangeAspect="1"/>
          </p:cNvPicPr>
          <p:nvPr/>
        </p:nvPicPr>
        <p:blipFill rotWithShape="1">
          <a:blip r:embed="rId2"/>
          <a:srcRect t="14165" b="5278"/>
          <a:stretch/>
        </p:blipFill>
        <p:spPr>
          <a:xfrm>
            <a:off x="0" y="971550"/>
            <a:ext cx="12192000" cy="5524500"/>
          </a:xfrm>
          <a:prstGeom prst="rect">
            <a:avLst/>
          </a:prstGeom>
        </p:spPr>
      </p:pic>
    </p:spTree>
    <p:extLst>
      <p:ext uri="{BB962C8B-B14F-4D97-AF65-F5344CB8AC3E}">
        <p14:creationId xmlns:p14="http://schemas.microsoft.com/office/powerpoint/2010/main" val="27473974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A73C2423-F8BC-4561-B8AC-2B56773CDD6B}"/>
              </a:ext>
            </a:extLst>
          </p:cNvPr>
          <p:cNvPicPr>
            <a:picLocks noChangeAspect="1"/>
          </p:cNvPicPr>
          <p:nvPr/>
        </p:nvPicPr>
        <p:blipFill rotWithShape="1">
          <a:blip r:embed="rId2"/>
          <a:srcRect t="14445" b="5556"/>
          <a:stretch/>
        </p:blipFill>
        <p:spPr>
          <a:xfrm>
            <a:off x="0" y="990600"/>
            <a:ext cx="12192000" cy="5486400"/>
          </a:xfrm>
          <a:prstGeom prst="rect">
            <a:avLst/>
          </a:prstGeom>
        </p:spPr>
      </p:pic>
    </p:spTree>
    <p:extLst>
      <p:ext uri="{BB962C8B-B14F-4D97-AF65-F5344CB8AC3E}">
        <p14:creationId xmlns:p14="http://schemas.microsoft.com/office/powerpoint/2010/main" val="4614340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7DF3BCB6-101A-43DE-8A0B-0675A73E1DB5}"/>
              </a:ext>
            </a:extLst>
          </p:cNvPr>
          <p:cNvSpPr txBox="1"/>
          <p:nvPr/>
        </p:nvSpPr>
        <p:spPr>
          <a:xfrm>
            <a:off x="400050" y="626342"/>
            <a:ext cx="10896600" cy="3865866"/>
          </a:xfrm>
          <a:prstGeom prst="rect">
            <a:avLst/>
          </a:prstGeom>
          <a:noFill/>
        </p:spPr>
        <p:txBody>
          <a:bodyPr wrap="square">
            <a:spAutoFit/>
          </a:bodyPr>
          <a:lstStyle/>
          <a:p>
            <a:pPr algn="l"/>
            <a:r>
              <a:rPr lang="es-CL" b="0" i="0" dirty="0">
                <a:solidFill>
                  <a:srgbClr val="333333"/>
                </a:solidFill>
                <a:effectLst/>
                <a:latin typeface="Raleway"/>
              </a:rPr>
              <a:t>Dimensión Salud y medio Ambiente</a:t>
            </a:r>
            <a:r>
              <a:rPr lang="es-CL" dirty="0">
                <a:solidFill>
                  <a:srgbClr val="333333"/>
                </a:solidFill>
                <a:latin typeface="Raleway"/>
              </a:rPr>
              <a:t>: </a:t>
            </a:r>
            <a:r>
              <a:rPr lang="es-CL" b="0" i="0" dirty="0">
                <a:solidFill>
                  <a:srgbClr val="333333"/>
                </a:solidFill>
                <a:effectLst/>
                <a:latin typeface="Raleway"/>
              </a:rPr>
              <a:t>Acceso y proximidad a la red de salud, carencias en materia de salud y nivel de exposición ambiental en su entorno.</a:t>
            </a:r>
          </a:p>
          <a:p>
            <a:pPr algn="l"/>
            <a:r>
              <a:rPr lang="es-CL" b="0" i="0" dirty="0" err="1">
                <a:solidFill>
                  <a:srgbClr val="333333"/>
                </a:solidFill>
                <a:effectLst/>
                <a:latin typeface="Raleway"/>
              </a:rPr>
              <a:t>Indice</a:t>
            </a:r>
            <a:r>
              <a:rPr lang="es-CL" b="0" i="0" dirty="0">
                <a:solidFill>
                  <a:srgbClr val="333333"/>
                </a:solidFill>
                <a:effectLst/>
                <a:latin typeface="Raleway"/>
              </a:rPr>
              <a:t> con rango (0,100)</a:t>
            </a:r>
          </a:p>
          <a:p>
            <a:pPr algn="l"/>
            <a:endParaRPr lang="es-CL" b="0" i="0" dirty="0">
              <a:solidFill>
                <a:srgbClr val="66A3E0"/>
              </a:solidFill>
              <a:effectLst/>
              <a:latin typeface="Raleway"/>
            </a:endParaRPr>
          </a:p>
          <a:p>
            <a:pPr marL="342900" lvl="0" indent="-342900">
              <a:lnSpc>
                <a:spcPct val="107000"/>
              </a:lnSpc>
              <a:spcAft>
                <a:spcPts val="800"/>
              </a:spcAft>
              <a:buFont typeface="Symbol" panose="05050102010706020507" pitchFamily="18" charset="2"/>
              <a:buChar char=""/>
            </a:pPr>
            <a:r>
              <a:rPr lang="es-CL" sz="1800" dirty="0">
                <a:effectLst/>
                <a:latin typeface="Calibri" panose="020F0502020204030204" pitchFamily="34" charset="0"/>
                <a:ea typeface="Calibri" panose="020F0502020204030204" pitchFamily="34" charset="0"/>
                <a:cs typeface="Times New Roman" panose="02020603050405020304" pitchFamily="18" charset="0"/>
              </a:rPr>
              <a:t>El valor del índice promedio para el año 2017 fue 50,39, siendo la comuna de Independencia la que presentó un menor índice, con un valor de 19,7.</a:t>
            </a:r>
          </a:p>
          <a:p>
            <a:pPr marL="342900" indent="-342900">
              <a:lnSpc>
                <a:spcPct val="107000"/>
              </a:lnSpc>
              <a:spcAft>
                <a:spcPts val="800"/>
              </a:spcAft>
              <a:buFont typeface="Symbol" panose="05050102010706020507" pitchFamily="18" charset="2"/>
              <a:buChar char=""/>
            </a:pPr>
            <a:r>
              <a:rPr lang="es-CL" sz="1800" dirty="0">
                <a:effectLst/>
                <a:latin typeface="Calibri" panose="020F0502020204030204" pitchFamily="34" charset="0"/>
                <a:ea typeface="Calibri" panose="020F0502020204030204" pitchFamily="34" charset="0"/>
                <a:cs typeface="Times New Roman" panose="02020603050405020304" pitchFamily="18" charset="0"/>
              </a:rPr>
              <a:t>El valor del índice promedio para el año 2018 fue </a:t>
            </a:r>
            <a:r>
              <a:rPr lang="es-CL" dirty="0">
                <a:latin typeface="Calibri" panose="020F0502020204030204" pitchFamily="34" charset="0"/>
                <a:ea typeface="Calibri" panose="020F0502020204030204" pitchFamily="34" charset="0"/>
                <a:cs typeface="Times New Roman" panose="02020603050405020304" pitchFamily="18" charset="0"/>
              </a:rPr>
              <a:t>62</a:t>
            </a:r>
            <a:r>
              <a:rPr lang="es-CL" sz="1800" dirty="0">
                <a:effectLst/>
                <a:latin typeface="Calibri" panose="020F0502020204030204" pitchFamily="34" charset="0"/>
                <a:ea typeface="Calibri" panose="020F0502020204030204" pitchFamily="34" charset="0"/>
                <a:cs typeface="Times New Roman" panose="02020603050405020304" pitchFamily="18" charset="0"/>
              </a:rPr>
              <a:t>,99, siendo la comuna Talagante la que presentó un menor índice, con un valor de 41,71.</a:t>
            </a:r>
          </a:p>
          <a:p>
            <a:pPr marL="342900" indent="-342900">
              <a:lnSpc>
                <a:spcPct val="107000"/>
              </a:lnSpc>
              <a:spcAft>
                <a:spcPts val="800"/>
              </a:spcAft>
              <a:buFont typeface="Symbol" panose="05050102010706020507" pitchFamily="18" charset="2"/>
              <a:buChar char=""/>
            </a:pPr>
            <a:r>
              <a:rPr lang="es-CL" sz="1800" dirty="0">
                <a:effectLst/>
                <a:latin typeface="Calibri" panose="020F0502020204030204" pitchFamily="34" charset="0"/>
                <a:ea typeface="Calibri" panose="020F0502020204030204" pitchFamily="34" charset="0"/>
                <a:cs typeface="Times New Roman" panose="02020603050405020304" pitchFamily="18" charset="0"/>
              </a:rPr>
              <a:t>El valor del índice promedio para el año 2019 fue 58,558, siendo la comuna de Quinta Normal la que presentó un menor índice, con un valor de 36,38.</a:t>
            </a:r>
          </a:p>
          <a:p>
            <a:pPr marL="342900" indent="-342900">
              <a:lnSpc>
                <a:spcPct val="107000"/>
              </a:lnSpc>
              <a:spcAft>
                <a:spcPts val="800"/>
              </a:spcAft>
              <a:buFont typeface="Symbol" panose="05050102010706020507" pitchFamily="18" charset="2"/>
              <a:buChar char=""/>
            </a:pPr>
            <a:r>
              <a:rPr lang="es-CL" sz="1800" dirty="0">
                <a:effectLst/>
                <a:latin typeface="Calibri" panose="020F0502020204030204" pitchFamily="34" charset="0"/>
                <a:ea typeface="Calibri" panose="020F0502020204030204" pitchFamily="34" charset="0"/>
                <a:cs typeface="Times New Roman" panose="02020603050405020304" pitchFamily="18" charset="0"/>
              </a:rPr>
              <a:t>El valor del índice promedio para el año 2020 fue 66, siendo la comuna de Puente Alto la que presentó un menor índice, con un valor de 47,32.</a:t>
            </a:r>
          </a:p>
        </p:txBody>
      </p:sp>
    </p:spTree>
    <p:extLst>
      <p:ext uri="{BB962C8B-B14F-4D97-AF65-F5344CB8AC3E}">
        <p14:creationId xmlns:p14="http://schemas.microsoft.com/office/powerpoint/2010/main" val="11169673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500AB42E-5EAF-4C90-8497-2B8F7FBAA6B4}"/>
              </a:ext>
            </a:extLst>
          </p:cNvPr>
          <p:cNvPicPr>
            <a:picLocks noChangeAspect="1"/>
          </p:cNvPicPr>
          <p:nvPr/>
        </p:nvPicPr>
        <p:blipFill rotWithShape="1">
          <a:blip r:embed="rId2"/>
          <a:srcRect t="13889" b="6666"/>
          <a:stretch/>
        </p:blipFill>
        <p:spPr>
          <a:xfrm>
            <a:off x="0" y="952500"/>
            <a:ext cx="12192000" cy="5448300"/>
          </a:xfrm>
          <a:prstGeom prst="rect">
            <a:avLst/>
          </a:prstGeom>
        </p:spPr>
      </p:pic>
    </p:spTree>
    <p:extLst>
      <p:ext uri="{BB962C8B-B14F-4D97-AF65-F5344CB8AC3E}">
        <p14:creationId xmlns:p14="http://schemas.microsoft.com/office/powerpoint/2010/main" val="30771340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E28A89B1-C9DA-485A-B984-07B31B5F8F68}"/>
              </a:ext>
            </a:extLst>
          </p:cNvPr>
          <p:cNvPicPr>
            <a:picLocks noChangeAspect="1"/>
          </p:cNvPicPr>
          <p:nvPr/>
        </p:nvPicPr>
        <p:blipFill rotWithShape="1">
          <a:blip r:embed="rId2"/>
          <a:srcRect t="14166" b="5833"/>
          <a:stretch/>
        </p:blipFill>
        <p:spPr>
          <a:xfrm>
            <a:off x="0" y="971550"/>
            <a:ext cx="12192000" cy="5486400"/>
          </a:xfrm>
          <a:prstGeom prst="rect">
            <a:avLst/>
          </a:prstGeom>
        </p:spPr>
      </p:pic>
    </p:spTree>
    <p:extLst>
      <p:ext uri="{BB962C8B-B14F-4D97-AF65-F5344CB8AC3E}">
        <p14:creationId xmlns:p14="http://schemas.microsoft.com/office/powerpoint/2010/main" val="197955188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DA850F43-18BE-4479-AF0B-CBD12BA174CE}"/>
              </a:ext>
            </a:extLst>
          </p:cNvPr>
          <p:cNvPicPr>
            <a:picLocks noChangeAspect="1"/>
          </p:cNvPicPr>
          <p:nvPr/>
        </p:nvPicPr>
        <p:blipFill rotWithShape="1">
          <a:blip r:embed="rId2"/>
          <a:srcRect t="14445" b="6111"/>
          <a:stretch/>
        </p:blipFill>
        <p:spPr>
          <a:xfrm>
            <a:off x="0" y="990600"/>
            <a:ext cx="12192000" cy="5448300"/>
          </a:xfrm>
          <a:prstGeom prst="rect">
            <a:avLst/>
          </a:prstGeom>
        </p:spPr>
      </p:pic>
    </p:spTree>
    <p:extLst>
      <p:ext uri="{BB962C8B-B14F-4D97-AF65-F5344CB8AC3E}">
        <p14:creationId xmlns:p14="http://schemas.microsoft.com/office/powerpoint/2010/main" val="8667402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5CF78572-0DAD-48DA-8F0A-8C6002DEC05C}"/>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4749863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59AF9A46-1BEF-428A-A7A1-561AFEEE56FD}"/>
              </a:ext>
            </a:extLst>
          </p:cNvPr>
          <p:cNvPicPr>
            <a:picLocks noChangeAspect="1"/>
          </p:cNvPicPr>
          <p:nvPr/>
        </p:nvPicPr>
        <p:blipFill rotWithShape="1">
          <a:blip r:embed="rId2"/>
          <a:srcRect t="13333" b="5694"/>
          <a:stretch/>
        </p:blipFill>
        <p:spPr>
          <a:xfrm>
            <a:off x="0" y="914400"/>
            <a:ext cx="12192000" cy="5553075"/>
          </a:xfrm>
          <a:prstGeom prst="rect">
            <a:avLst/>
          </a:prstGeom>
        </p:spPr>
      </p:pic>
    </p:spTree>
    <p:extLst>
      <p:ext uri="{BB962C8B-B14F-4D97-AF65-F5344CB8AC3E}">
        <p14:creationId xmlns:p14="http://schemas.microsoft.com/office/powerpoint/2010/main" val="3776436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02455862-A282-41A0-9377-E4A5BFB5BE09}"/>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0094221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6FED83A0-0B7C-4358-9CA5-AC5CB86F6DFB}"/>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7371911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8D6CB69C-8230-48E8-BDA7-517C61FF9A38}"/>
              </a:ext>
            </a:extLst>
          </p:cNvPr>
          <p:cNvSpPr txBox="1"/>
          <p:nvPr/>
        </p:nvSpPr>
        <p:spPr>
          <a:xfrm>
            <a:off x="45749" y="2826729"/>
            <a:ext cx="12096750" cy="1477328"/>
          </a:xfrm>
          <a:prstGeom prst="rect">
            <a:avLst/>
          </a:prstGeom>
          <a:noFill/>
        </p:spPr>
        <p:txBody>
          <a:bodyPr wrap="square" rtlCol="0">
            <a:spAutoFit/>
          </a:bodyPr>
          <a:lstStyle/>
          <a:p>
            <a:r>
              <a:rPr lang="es-CL" dirty="0"/>
              <a:t>Para el año 2017, el ICVU promedio fue de 39,81, siendo la comuna de Lo Espejo la que alcanzó un menor puntaje con 24,1. </a:t>
            </a:r>
          </a:p>
          <a:p>
            <a:r>
              <a:rPr lang="es-CL" dirty="0"/>
              <a:t>El año 2018, el ICVU promedio fue de 45,27, siendo la comuna de La Pintana la que alcanzó un menor puntaje con 31,14. </a:t>
            </a:r>
          </a:p>
          <a:p>
            <a:r>
              <a:rPr lang="es-CL" dirty="0"/>
              <a:t>El año 2019, el ICVU promedio fue de 53,126, siendo nuevamente la comuna de La Pintana la que alcanzó un menor puntaje con 38,08.</a:t>
            </a:r>
          </a:p>
          <a:p>
            <a:r>
              <a:rPr lang="es-CL" dirty="0"/>
              <a:t>El año 2020, el ICVU promedio fue de 48,959 y se mantuvo la comuna La Pintana la que alcanzó un menor puntaje con 31,23.</a:t>
            </a:r>
          </a:p>
        </p:txBody>
      </p:sp>
    </p:spTree>
    <p:extLst>
      <p:ext uri="{BB962C8B-B14F-4D97-AF65-F5344CB8AC3E}">
        <p14:creationId xmlns:p14="http://schemas.microsoft.com/office/powerpoint/2010/main" val="34463950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6FD669AB-C814-483A-8A1E-94F30768C9E6}"/>
              </a:ext>
            </a:extLst>
          </p:cNvPr>
          <p:cNvPicPr>
            <a:picLocks noChangeAspect="1"/>
          </p:cNvPicPr>
          <p:nvPr/>
        </p:nvPicPr>
        <p:blipFill rotWithShape="1">
          <a:blip r:embed="rId2"/>
          <a:srcRect t="14306" b="6111"/>
          <a:stretch/>
        </p:blipFill>
        <p:spPr>
          <a:xfrm>
            <a:off x="0" y="981075"/>
            <a:ext cx="12192000" cy="5457826"/>
          </a:xfrm>
          <a:prstGeom prst="rect">
            <a:avLst/>
          </a:prstGeom>
        </p:spPr>
      </p:pic>
    </p:spTree>
    <p:extLst>
      <p:ext uri="{BB962C8B-B14F-4D97-AF65-F5344CB8AC3E}">
        <p14:creationId xmlns:p14="http://schemas.microsoft.com/office/powerpoint/2010/main" val="11736358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6C0F5827-6498-4EC0-8225-2797560BA968}"/>
              </a:ext>
            </a:extLst>
          </p:cNvPr>
          <p:cNvPicPr>
            <a:picLocks noChangeAspect="1"/>
          </p:cNvPicPr>
          <p:nvPr/>
        </p:nvPicPr>
        <p:blipFill rotWithShape="1">
          <a:blip r:embed="rId2"/>
          <a:srcRect t="14306" b="6667"/>
          <a:stretch/>
        </p:blipFill>
        <p:spPr>
          <a:xfrm>
            <a:off x="0" y="981075"/>
            <a:ext cx="12192000" cy="5419726"/>
          </a:xfrm>
          <a:prstGeom prst="rect">
            <a:avLst/>
          </a:prstGeom>
        </p:spPr>
      </p:pic>
    </p:spTree>
    <p:extLst>
      <p:ext uri="{BB962C8B-B14F-4D97-AF65-F5344CB8AC3E}">
        <p14:creationId xmlns:p14="http://schemas.microsoft.com/office/powerpoint/2010/main" val="2037483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E8FA35B8-76F7-4ACC-BFF1-C399686376EF}"/>
              </a:ext>
            </a:extLst>
          </p:cNvPr>
          <p:cNvPicPr>
            <a:picLocks noChangeAspect="1"/>
          </p:cNvPicPr>
          <p:nvPr/>
        </p:nvPicPr>
        <p:blipFill rotWithShape="1">
          <a:blip r:embed="rId2"/>
          <a:srcRect t="13890" b="5694"/>
          <a:stretch/>
        </p:blipFill>
        <p:spPr>
          <a:xfrm>
            <a:off x="0" y="952500"/>
            <a:ext cx="12192000" cy="5514975"/>
          </a:xfrm>
          <a:prstGeom prst="rect">
            <a:avLst/>
          </a:prstGeom>
        </p:spPr>
      </p:pic>
    </p:spTree>
    <p:extLst>
      <p:ext uri="{BB962C8B-B14F-4D97-AF65-F5344CB8AC3E}">
        <p14:creationId xmlns:p14="http://schemas.microsoft.com/office/powerpoint/2010/main" val="1969709909"/>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198</TotalTime>
  <Words>793</Words>
  <Application>Microsoft Office PowerPoint</Application>
  <PresentationFormat>Panorámica</PresentationFormat>
  <Paragraphs>32</Paragraphs>
  <Slides>30</Slides>
  <Notes>0</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30</vt:i4>
      </vt:variant>
    </vt:vector>
  </HeadingPairs>
  <TitlesOfParts>
    <vt:vector size="36" baseType="lpstr">
      <vt:lpstr>Arial</vt:lpstr>
      <vt:lpstr>Calibri</vt:lpstr>
      <vt:lpstr>Calibri Light</vt:lpstr>
      <vt:lpstr>Raleway</vt:lpstr>
      <vt:lpstr>Symbol</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Astrid Holmgren</dc:creator>
  <cp:lastModifiedBy>Astrid Holmgren</cp:lastModifiedBy>
  <cp:revision>12</cp:revision>
  <dcterms:created xsi:type="dcterms:W3CDTF">2021-04-16T18:53:06Z</dcterms:created>
  <dcterms:modified xsi:type="dcterms:W3CDTF">2021-04-16T22:11:10Z</dcterms:modified>
</cp:coreProperties>
</file>